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FA6DB-330E-4094-8492-84DB8EBA4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8CF0F3-51BF-459E-980A-BB74DB092A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617810"/>
              </p:ext>
            </p:extLst>
          </p:nvPr>
        </p:nvGraphicFramePr>
        <p:xfrm>
          <a:off x="457200" y="1731963"/>
          <a:ext cx="8229600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789898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22234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0402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8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3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@darinnaser_q8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86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@Mj6n8Xx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(24), @alqabas (46),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08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@zayed1222221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(38), @alqabas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94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@idjvyig111111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@AlraiMediaGroup (9), @alqabas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1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(28), @alqabas (21),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38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(23), @alqabas (19),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69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@ALz3eem_qtr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(14),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5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(11), @aljarida (11), @alqabas (11),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783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01179-58D2-4664-A1D6-2EC26154E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807998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B9F06-9BDB-4DEC-9DCC-F83DCC50E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0810D0-CAF1-475D-AF09-DC061AF5E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653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570551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05060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3280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1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@DjgZec9ixpEQMJO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(31), @alqabas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18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63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91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@x_y65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22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33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509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@NKHALIDQ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25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@AhmedEl74482578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3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@a_almutairi_00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6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@amanenatwdena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37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2863A-3AFB-42D1-A483-1A466B261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16114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F021A-CAD6-4941-A5FC-03D70B4DB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84622-2858-4BC4-94A4-81F4B8114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635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92787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02437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1206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48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(3), @alqabas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4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@abokhaled_66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(3), @alqabas (10),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35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@Hnts11114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(7), @alqabas (9),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@alajlah929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@aljarida (6), @alqabas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28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(4), @alqabas (7),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525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@smok4444smok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(14), @alqabas (12),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42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45AB9-A4EE-4634-8B50-2AFAFD2E4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28/06/2017 - 04/07/2017</a:t>
            </a:r>
          </a:p>
        </p:txBody>
      </p:sp>
    </p:spTree>
    <p:extLst>
      <p:ext uri="{BB962C8B-B14F-4D97-AF65-F5344CB8AC3E}">
        <p14:creationId xmlns:p14="http://schemas.microsoft.com/office/powerpoint/2010/main" val="2652600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2017-07-05T07:28:13Z</dcterms:created>
  <dcterms:modified xsi:type="dcterms:W3CDTF">2017-07-05T07:28:42Z</dcterms:modified>
</cp:coreProperties>
</file>