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16E3DB-1A96-4471-B49A-C6BC20CA3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E5B16-7DF2-4B37-BCF0-3260FC3673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7169569"/>
              </p:ext>
            </p:extLst>
          </p:nvPr>
        </p:nvGraphicFramePr>
        <p:xfrm>
          <a:off x="457200" y="1731963"/>
          <a:ext cx="8229600" cy="406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761187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13706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167391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0984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556030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2042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5733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1448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79250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331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666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8855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886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التلفزيون العربي -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11.2164%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14.6724%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44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Onair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2.2842%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4.4364%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9.7352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78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أورينت للأعمال الإنسانية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4.2933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941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Tele Orient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1020964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73.7141%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204.9520%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93.2813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681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Kurdi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4.3181%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8.1007%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7.2477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233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 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9.3143%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4.9683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981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سكاي نيوز 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4972717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2.9086%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14.0862%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15.3479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11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Orient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15173357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4.3440%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25.8221%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36.3579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676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AlArabiya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العربية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45142395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322446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34.3529%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31.7375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862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F68AD3-FC00-44F8-AB24-45D89AE6C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9032495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36737-9841-42A0-9FB5-64F9BC0A5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270A58-C7A9-4490-8DFF-F734EAE093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8255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4196922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267856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237846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5225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191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89890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314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46268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4377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7866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271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7626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5782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Jazeera Arabic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قناة الجزيرة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1470969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18731012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2.6362%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14.0666%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566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 Aan Arabic Television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تلفزيون الآن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767840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15943269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9.5864%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20.9658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1134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CB7C00-5DE5-41A0-8F91-2610DBE119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01/06/2017 - 30/06/2017</a:t>
            </a:r>
          </a:p>
        </p:txBody>
      </p:sp>
    </p:spTree>
    <p:extLst>
      <p:ext uri="{BB962C8B-B14F-4D97-AF65-F5344CB8AC3E}">
        <p14:creationId xmlns:p14="http://schemas.microsoft.com/office/powerpoint/2010/main" val="1252312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233</Words>
  <Application>Microsoft Office PowerPoint</Application>
  <PresentationFormat>On-screen Show (4:3)</PresentationFormat>
  <Paragraphs>160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Youtube Key Metrics Table - 1 of 2</vt:lpstr>
      <vt:lpstr>Youtube Key Metrics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 - 1 of 2</dc:title>
  <dc:creator>Administrator</dc:creator>
  <cp:lastModifiedBy>Administrator</cp:lastModifiedBy>
  <cp:revision>1</cp:revision>
  <dcterms:created xsi:type="dcterms:W3CDTF">2017-07-04T11:07:19Z</dcterms:created>
  <dcterms:modified xsi:type="dcterms:W3CDTF">2017-07-04T11:08:27Z</dcterms:modified>
</cp:coreProperties>
</file>