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2C3EF-C3BF-4FA9-B0DE-45B69B76F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AFA123-3EAD-47BF-BB55-F4C8F637F8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7600537"/>
              </p:ext>
            </p:extLst>
          </p:nvPr>
        </p:nvGraphicFramePr>
        <p:xfrm>
          <a:off x="457200" y="1731963"/>
          <a:ext cx="8229600" cy="418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6279455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4126378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2498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4662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@moshahedmoshref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(21), @VIVAtelecom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1485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@fdo_buitrago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801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@q8_oil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6058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@3ial_Qurtoba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(4), @ZainKuwait (4), @VIVAtelecom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7450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@Naf_7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(7), @ZainKuwait (2), @VIVAtelecom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5423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@hhhhhhhhhtgt112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108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@husseinchb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(3), @ZainKuwait (4), @VIVAtelecom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654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@WeatherKuwait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2423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@RMD23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(3), @ZainKuwait (4), @VIVAtelecom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5755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@L2RAH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24842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BCD832-007A-49EA-8ED3-2DB0E3AE16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27/06/2017 - 03/07/2017</a:t>
            </a:r>
          </a:p>
        </p:txBody>
      </p:sp>
    </p:spTree>
    <p:extLst>
      <p:ext uri="{BB962C8B-B14F-4D97-AF65-F5344CB8AC3E}">
        <p14:creationId xmlns:p14="http://schemas.microsoft.com/office/powerpoint/2010/main" val="1412695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E771E-39AF-4A2B-A29C-FBFB8C9D2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215322-6CA2-4D3F-B06F-6E2F6A78E5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96767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7410689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8301436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924231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1604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@Mlak3_q8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717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@Rmd_kw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(3), @ZainKuwait (3), @VIVAtelecom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1806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@bobndr2012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80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@medowia1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3694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@3azam_beck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856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@nasir_alarbash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3339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@slazaralshamary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6030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@mobark1000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177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@Hamad_Hayat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(2), @ZainKuwait (2), @VIVAtelecom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6152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@Gharaballyy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(2), @ZainKuwait (2), @VIVAtelecom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602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1EA690-D158-4156-8B8E-23D841D492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27/06/2017 - 03/07/2017</a:t>
            </a:r>
          </a:p>
        </p:txBody>
      </p:sp>
    </p:spTree>
    <p:extLst>
      <p:ext uri="{BB962C8B-B14F-4D97-AF65-F5344CB8AC3E}">
        <p14:creationId xmlns:p14="http://schemas.microsoft.com/office/powerpoint/2010/main" val="3463634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E0839-84A7-44A5-8EEF-17938DF5A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35C7E4-6BF6-47A4-B620-BE7A1F6601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32374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8008660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7911933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20843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9480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@az0zi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(2), @ZainKuwait (2), @VIVAtelecom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8621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9412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@faza3_16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74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@Sh__almutairi95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0266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@salbarghouthi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9959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964113-317C-46CD-A72B-4209843698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27/06/2017 - 03/07/2017</a:t>
            </a:r>
          </a:p>
        </p:txBody>
      </p:sp>
    </p:spTree>
    <p:extLst>
      <p:ext uri="{BB962C8B-B14F-4D97-AF65-F5344CB8AC3E}">
        <p14:creationId xmlns:p14="http://schemas.microsoft.com/office/powerpoint/2010/main" val="38022593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348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2017-07-04T08:57:47Z</dcterms:created>
  <dcterms:modified xsi:type="dcterms:W3CDTF">2017-07-04T08:58:16Z</dcterms:modified>
</cp:coreProperties>
</file>