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54DF9-A119-4024-BF9B-DC6D9768A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19411E-1408-432B-A310-3C75176367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5344072"/>
              </p:ext>
            </p:extLst>
          </p:nvPr>
        </p:nvGraphicFramePr>
        <p:xfrm>
          <a:off x="457200" y="1731963"/>
          <a:ext cx="8229600" cy="4434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183189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681623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50003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755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@wwa112wwa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13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@PvOeQ9UrwKvPk31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@NBKPage (24), @Gulf_Bank (3),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12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@Sam2277274101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77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46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@talallova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66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@sally4446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26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@haider_alomran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(9), @Gulf_Bank (2), @Bankboubyan (3), @warbabank (3), @ALTijariCBK (3), @BurganBankGroup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272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@cv_o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203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958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@abwalwrwd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(14),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007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DFC6EB-55E1-4208-81EF-DADCC93C04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27/06/2017 - 03/07/2017</a:t>
            </a:r>
          </a:p>
        </p:txBody>
      </p:sp>
    </p:spTree>
    <p:extLst>
      <p:ext uri="{BB962C8B-B14F-4D97-AF65-F5344CB8AC3E}">
        <p14:creationId xmlns:p14="http://schemas.microsoft.com/office/powerpoint/2010/main" val="2726293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0EDB0-C1FE-4A9D-8450-489233D81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B57817-3D15-4483-A030-8E9E5F623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3027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813346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295995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89043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676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@ltsbu_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77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@asma6687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178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@lolo_33445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403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@yasmienn_665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415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@amal_o87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995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@dlaa59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36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@nowf_oop1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569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@rhagb1098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53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@kalod_5543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254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@j_od110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1387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11A02A-F952-43E1-B4C3-66D55E562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27/06/2017 - 03/07/2017</a:t>
            </a:r>
          </a:p>
        </p:txBody>
      </p:sp>
    </p:spTree>
    <p:extLst>
      <p:ext uri="{BB962C8B-B14F-4D97-AF65-F5344CB8AC3E}">
        <p14:creationId xmlns:p14="http://schemas.microsoft.com/office/powerpoint/2010/main" val="3076054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7C87D-F7F5-4B3F-9FBD-2044D729A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A79F76-9383-4725-9873-5C7EA7CD9B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9951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912551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393673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35683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324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@SAF_f7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756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@ASADO77__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125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@Nsim3364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89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@norah_11a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166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@yoyo112232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4278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0FAD02-17CA-4EF5-BBE1-4D79C221FD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27/06/2017 - 03/07/2017</a:t>
            </a:r>
          </a:p>
        </p:txBody>
      </p:sp>
    </p:spTree>
    <p:extLst>
      <p:ext uri="{BB962C8B-B14F-4D97-AF65-F5344CB8AC3E}">
        <p14:creationId xmlns:p14="http://schemas.microsoft.com/office/powerpoint/2010/main" val="4870287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392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2017-07-04T07:50:49Z</dcterms:created>
  <dcterms:modified xsi:type="dcterms:W3CDTF">2017-07-04T07:51:18Z</dcterms:modified>
</cp:coreProperties>
</file>