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Jazeera Arabic قناة الجزيرة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7.1075999999999997</c:v>
                </c:pt>
                <c:pt idx="1">
                  <c:v>7.0045999999999999</c:v>
                </c:pt>
                <c:pt idx="2">
                  <c:v>8.6976999999999993</c:v>
                </c:pt>
                <c:pt idx="3">
                  <c:v>6.8655999999999997</c:v>
                </c:pt>
                <c:pt idx="4">
                  <c:v>8.0456000000000003</c:v>
                </c:pt>
                <c:pt idx="5">
                  <c:v>7.9646999999999997</c:v>
                </c:pt>
                <c:pt idx="6">
                  <c:v>7.4775999999999998</c:v>
                </c:pt>
                <c:pt idx="7">
                  <c:v>8.1922999999999995</c:v>
                </c:pt>
                <c:pt idx="8">
                  <c:v>7.0991</c:v>
                </c:pt>
                <c:pt idx="9">
                  <c:v>9.2672000000000008</c:v>
                </c:pt>
                <c:pt idx="10">
                  <c:v>10.458399999999999</c:v>
                </c:pt>
                <c:pt idx="11">
                  <c:v>7.4353999999999996</c:v>
                </c:pt>
                <c:pt idx="13">
                  <c:v>14.459099999999999</c:v>
                </c:pt>
                <c:pt idx="15">
                  <c:v>14.2387</c:v>
                </c:pt>
                <c:pt idx="16">
                  <c:v>7.2282999999999999</c:v>
                </c:pt>
                <c:pt idx="17">
                  <c:v>9.9158000000000008</c:v>
                </c:pt>
                <c:pt idx="18">
                  <c:v>5.85</c:v>
                </c:pt>
                <c:pt idx="19">
                  <c:v>7.0063000000000004</c:v>
                </c:pt>
                <c:pt idx="20">
                  <c:v>6.4644000000000004</c:v>
                </c:pt>
                <c:pt idx="21">
                  <c:v>7.1811999999999996</c:v>
                </c:pt>
                <c:pt idx="22">
                  <c:v>6.4706999999999999</c:v>
                </c:pt>
                <c:pt idx="23">
                  <c:v>8.6450999999999993</c:v>
                </c:pt>
                <c:pt idx="24">
                  <c:v>5.8079999999999998</c:v>
                </c:pt>
                <c:pt idx="25">
                  <c:v>6.4892000000000003</c:v>
                </c:pt>
                <c:pt idx="26">
                  <c:v>6.8329000000000004</c:v>
                </c:pt>
                <c:pt idx="27">
                  <c:v>6.7548000000000004</c:v>
                </c:pt>
                <c:pt idx="28">
                  <c:v>6.907</c:v>
                </c:pt>
                <c:pt idx="29">
                  <c:v>6.64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9F-40A5-9196-348000F3A9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Qatar Television تلفزيون قطر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6.2460000000000004</c:v>
                </c:pt>
                <c:pt idx="1">
                  <c:v>6.4683000000000002</c:v>
                </c:pt>
                <c:pt idx="2">
                  <c:v>6.6131000000000002</c:v>
                </c:pt>
                <c:pt idx="3">
                  <c:v>6.4294000000000002</c:v>
                </c:pt>
                <c:pt idx="4">
                  <c:v>6.2473000000000001</c:v>
                </c:pt>
                <c:pt idx="5">
                  <c:v>8.2771000000000008</c:v>
                </c:pt>
                <c:pt idx="6">
                  <c:v>9.3533000000000008</c:v>
                </c:pt>
                <c:pt idx="7">
                  <c:v>8.4235000000000007</c:v>
                </c:pt>
                <c:pt idx="8">
                  <c:v>7.8463000000000003</c:v>
                </c:pt>
                <c:pt idx="9">
                  <c:v>7.5736999999999997</c:v>
                </c:pt>
                <c:pt idx="10">
                  <c:v>8.9924999999999997</c:v>
                </c:pt>
                <c:pt idx="11">
                  <c:v>13.6782</c:v>
                </c:pt>
                <c:pt idx="12">
                  <c:v>8.1736000000000004</c:v>
                </c:pt>
                <c:pt idx="13">
                  <c:v>7.5492999999999997</c:v>
                </c:pt>
                <c:pt idx="14">
                  <c:v>7.1445999999999996</c:v>
                </c:pt>
                <c:pt idx="15">
                  <c:v>7.0080999999999998</c:v>
                </c:pt>
                <c:pt idx="16">
                  <c:v>6.5175999999999998</c:v>
                </c:pt>
                <c:pt idx="17">
                  <c:v>6.8959999999999999</c:v>
                </c:pt>
                <c:pt idx="18">
                  <c:v>8.5733999999999995</c:v>
                </c:pt>
                <c:pt idx="19">
                  <c:v>6.9882</c:v>
                </c:pt>
                <c:pt idx="20">
                  <c:v>8.4344999999999999</c:v>
                </c:pt>
                <c:pt idx="21">
                  <c:v>7.9949000000000003</c:v>
                </c:pt>
                <c:pt idx="22">
                  <c:v>9.5745000000000005</c:v>
                </c:pt>
                <c:pt idx="23">
                  <c:v>9.4627999999999997</c:v>
                </c:pt>
                <c:pt idx="24">
                  <c:v>11.691700000000001</c:v>
                </c:pt>
                <c:pt idx="25">
                  <c:v>11.4649</c:v>
                </c:pt>
                <c:pt idx="26">
                  <c:v>9.5886999999999993</c:v>
                </c:pt>
                <c:pt idx="27">
                  <c:v>9.2779000000000007</c:v>
                </c:pt>
                <c:pt idx="28">
                  <c:v>10.164099999999999</c:v>
                </c:pt>
                <c:pt idx="29">
                  <c:v>10.8445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9F-40A5-9196-348000F3A9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التلفزيون العربي - Alaraby 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2.8256999999999999</c:v>
                </c:pt>
                <c:pt idx="1">
                  <c:v>4.6379000000000001</c:v>
                </c:pt>
                <c:pt idx="2">
                  <c:v>2.8847</c:v>
                </c:pt>
                <c:pt idx="3">
                  <c:v>2.5762999999999998</c:v>
                </c:pt>
                <c:pt idx="4">
                  <c:v>2.2077</c:v>
                </c:pt>
                <c:pt idx="5">
                  <c:v>2.0384000000000002</c:v>
                </c:pt>
                <c:pt idx="6">
                  <c:v>1.8951</c:v>
                </c:pt>
                <c:pt idx="7">
                  <c:v>2.2639999999999998</c:v>
                </c:pt>
                <c:pt idx="8">
                  <c:v>2.1629</c:v>
                </c:pt>
                <c:pt idx="9">
                  <c:v>1.7193000000000001</c:v>
                </c:pt>
                <c:pt idx="10">
                  <c:v>1.7121</c:v>
                </c:pt>
                <c:pt idx="11">
                  <c:v>1.7887</c:v>
                </c:pt>
                <c:pt idx="12">
                  <c:v>1.9658</c:v>
                </c:pt>
                <c:pt idx="13">
                  <c:v>1.9055</c:v>
                </c:pt>
                <c:pt idx="14">
                  <c:v>1.7464999999999999</c:v>
                </c:pt>
                <c:pt idx="15">
                  <c:v>1.6307</c:v>
                </c:pt>
                <c:pt idx="16">
                  <c:v>1.8252999999999999</c:v>
                </c:pt>
                <c:pt idx="17">
                  <c:v>1.8672</c:v>
                </c:pt>
                <c:pt idx="18">
                  <c:v>1.7621</c:v>
                </c:pt>
                <c:pt idx="19">
                  <c:v>2.2517999999999998</c:v>
                </c:pt>
                <c:pt idx="20">
                  <c:v>3.3433000000000002</c:v>
                </c:pt>
                <c:pt idx="21">
                  <c:v>2.5440999999999998</c:v>
                </c:pt>
                <c:pt idx="22">
                  <c:v>2.3746999999999998</c:v>
                </c:pt>
                <c:pt idx="23">
                  <c:v>2.6206</c:v>
                </c:pt>
                <c:pt idx="24">
                  <c:v>2.7383999999999999</c:v>
                </c:pt>
                <c:pt idx="25">
                  <c:v>1.9520999999999999</c:v>
                </c:pt>
                <c:pt idx="26">
                  <c:v>2.0186000000000002</c:v>
                </c:pt>
                <c:pt idx="27">
                  <c:v>1.8801000000000001</c:v>
                </c:pt>
                <c:pt idx="28">
                  <c:v>1.7551000000000001</c:v>
                </c:pt>
                <c:pt idx="29">
                  <c:v>2.1097999999999999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9F-40A5-9196-348000F3A9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AlrayyanTV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3.1019000000000001</c:v>
                </c:pt>
                <c:pt idx="1">
                  <c:v>3.1177999999999999</c:v>
                </c:pt>
                <c:pt idx="2">
                  <c:v>3.1391</c:v>
                </c:pt>
                <c:pt idx="3">
                  <c:v>2.9805000000000001</c:v>
                </c:pt>
                <c:pt idx="4">
                  <c:v>3.0674000000000001</c:v>
                </c:pt>
                <c:pt idx="5">
                  <c:v>3.9763000000000002</c:v>
                </c:pt>
                <c:pt idx="6">
                  <c:v>4.3819999999999997</c:v>
                </c:pt>
                <c:pt idx="7">
                  <c:v>4.8654000000000002</c:v>
                </c:pt>
                <c:pt idx="8">
                  <c:v>5.2557</c:v>
                </c:pt>
                <c:pt idx="9">
                  <c:v>4.9385000000000003</c:v>
                </c:pt>
                <c:pt idx="10">
                  <c:v>5.0758999999999999</c:v>
                </c:pt>
                <c:pt idx="11">
                  <c:v>5.1098999999999997</c:v>
                </c:pt>
                <c:pt idx="12">
                  <c:v>5.1246</c:v>
                </c:pt>
                <c:pt idx="13">
                  <c:v>4.5959000000000003</c:v>
                </c:pt>
                <c:pt idx="14">
                  <c:v>4.1920000000000002</c:v>
                </c:pt>
                <c:pt idx="15">
                  <c:v>3.8001999999999998</c:v>
                </c:pt>
                <c:pt idx="17">
                  <c:v>7.2267999999999999</c:v>
                </c:pt>
                <c:pt idx="18">
                  <c:v>4.0910000000000002</c:v>
                </c:pt>
                <c:pt idx="19">
                  <c:v>4.0571999999999999</c:v>
                </c:pt>
                <c:pt idx="20">
                  <c:v>3.8506999999999998</c:v>
                </c:pt>
                <c:pt idx="21">
                  <c:v>3.7704</c:v>
                </c:pt>
                <c:pt idx="22">
                  <c:v>3.8546</c:v>
                </c:pt>
                <c:pt idx="23">
                  <c:v>4.2229000000000001</c:v>
                </c:pt>
                <c:pt idx="24">
                  <c:v>7.9579000000000004</c:v>
                </c:pt>
                <c:pt idx="25">
                  <c:v>7.8871000000000002</c:v>
                </c:pt>
                <c:pt idx="26">
                  <c:v>5.7230999999999996</c:v>
                </c:pt>
                <c:pt idx="27">
                  <c:v>4.4687999999999999</c:v>
                </c:pt>
                <c:pt idx="28">
                  <c:v>4.0869999999999997</c:v>
                </c:pt>
                <c:pt idx="29">
                  <c:v>3.8544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9F-40A5-9196-348000F3A9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QAT 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1/6/2017</c:v>
                </c:pt>
                <c:pt idx="1">
                  <c:v>2/6/2017</c:v>
                </c:pt>
                <c:pt idx="2">
                  <c:v>3/6/2017</c:v>
                </c:pt>
                <c:pt idx="3">
                  <c:v>4/6/2017</c:v>
                </c:pt>
                <c:pt idx="4">
                  <c:v>5/6/2017</c:v>
                </c:pt>
                <c:pt idx="5">
                  <c:v>6/6/2017</c:v>
                </c:pt>
                <c:pt idx="6">
                  <c:v>7/6/2017</c:v>
                </c:pt>
                <c:pt idx="7">
                  <c:v>8/6/2017</c:v>
                </c:pt>
                <c:pt idx="8">
                  <c:v>9/6/2017</c:v>
                </c:pt>
                <c:pt idx="9">
                  <c:v>10/6/2017</c:v>
                </c:pt>
                <c:pt idx="10">
                  <c:v>11/6/2017</c:v>
                </c:pt>
                <c:pt idx="11">
                  <c:v>12/6/2017</c:v>
                </c:pt>
                <c:pt idx="12">
                  <c:v>13/06/2017</c:v>
                </c:pt>
                <c:pt idx="13">
                  <c:v>14/06/2017</c:v>
                </c:pt>
                <c:pt idx="14">
                  <c:v>15/06/2017</c:v>
                </c:pt>
                <c:pt idx="15">
                  <c:v>16/06/2017</c:v>
                </c:pt>
                <c:pt idx="16">
                  <c:v>17/06/2017</c:v>
                </c:pt>
                <c:pt idx="17">
                  <c:v>18/06/2017</c:v>
                </c:pt>
                <c:pt idx="18">
                  <c:v>19/06/2017</c:v>
                </c:pt>
                <c:pt idx="19">
                  <c:v>20/06/2017</c:v>
                </c:pt>
                <c:pt idx="20">
                  <c:v>21/06/2017</c:v>
                </c:pt>
                <c:pt idx="21">
                  <c:v>22/06/2017</c:v>
                </c:pt>
                <c:pt idx="22">
                  <c:v>23/06/2017</c:v>
                </c:pt>
                <c:pt idx="23">
                  <c:v>24/06/2017</c:v>
                </c:pt>
                <c:pt idx="24">
                  <c:v>25/06/2017</c:v>
                </c:pt>
                <c:pt idx="25">
                  <c:v>26/06/2017</c:v>
                </c:pt>
                <c:pt idx="26">
                  <c:v>27/06/2017</c:v>
                </c:pt>
                <c:pt idx="27">
                  <c:v>28/06/2017</c:v>
                </c:pt>
                <c:pt idx="28">
                  <c:v>29/06/2017</c:v>
                </c:pt>
                <c:pt idx="29">
                  <c:v>30/06/2017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9F-40A5-9196-348000F3A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246272"/>
        <c:axId val="254869128"/>
      </c:lineChart>
      <c:catAx>
        <c:axId val="6624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69128"/>
        <c:crosses val="autoZero"/>
        <c:auto val="1"/>
        <c:lblAlgn val="ctr"/>
        <c:lblOffset val="100"/>
        <c:noMultiLvlLbl val="0"/>
      </c:catAx>
      <c:valAx>
        <c:axId val="25486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4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B8DA5-B819-491D-A373-9D80F14D7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33CC0-595B-4E8C-9AB5-97E1BF119F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4489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753C6-245D-4F31-8D57-F072613EB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AE318-6710-4026-A829-48601D7BE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54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Average Views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Average Views Per Video</dc:title>
  <dc:creator>Administrator</dc:creator>
  <cp:lastModifiedBy>Administrator</cp:lastModifiedBy>
  <cp:revision>1</cp:revision>
  <dcterms:created xsi:type="dcterms:W3CDTF">2017-07-03T12:24:34Z</dcterms:created>
  <dcterms:modified xsi:type="dcterms:W3CDTF">2017-07-03T12:24:38Z</dcterms:modified>
</cp:coreProperties>
</file>