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D04E5-AB79-4C34-977E-01F4614E3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3DA56-3F21-423B-9EF7-8D9702287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546155"/>
              </p:ext>
            </p:extLst>
          </p:nvPr>
        </p:nvGraphicFramePr>
        <p:xfrm>
          <a:off x="457200" y="1731963"/>
          <a:ext cx="8229600" cy="280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012930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006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918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6791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59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974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912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357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996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282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458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486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06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50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11.2164%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3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17.7830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52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62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06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1C10D-5FC2-4C3B-A0FA-176235A3B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4269119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2017-07-03T12:21:42Z</dcterms:created>
  <dcterms:modified xsi:type="dcterms:W3CDTF">2017-07-03T12:22:00Z</dcterms:modified>
</cp:coreProperties>
</file>