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AC64-49E5-9711-2703C5D113B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AC64-49E5-9711-2703C5D113B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AC64-49E5-9711-2703C5D113B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AC64-49E5-9711-2703C5D113B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Sheet1!$F$2:$F$5</c:f>
            </c:numRef>
          </c:val>
          <c:extLst>
            <c:ext xmlns:c16="http://schemas.microsoft.com/office/drawing/2014/chart" uri="{C3380CC4-5D6E-409C-BE32-E72D297353CC}">
              <c16:uniqueId val="{00000004-AC64-49E5-9711-2703C5D113B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Sheet1!$G$2:$G$5</c:f>
            </c:numRef>
          </c:val>
          <c:extLst>
            <c:ext xmlns:c16="http://schemas.microsoft.com/office/drawing/2014/chart" uri="{C3380CC4-5D6E-409C-BE32-E72D297353CC}">
              <c16:uniqueId val="{00000005-AC64-49E5-9711-2703C5D113BC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Sheet1!$H$2:$H$5</c:f>
            </c:numRef>
          </c:val>
          <c:extLst>
            <c:ext xmlns:c16="http://schemas.microsoft.com/office/drawing/2014/chart" uri="{C3380CC4-5D6E-409C-BE32-E72D297353CC}">
              <c16:uniqueId val="{00000006-AC64-49E5-9711-2703C5D113BC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Sheet1!$I$2:$I$5</c:f>
            </c:numRef>
          </c:val>
          <c:extLst>
            <c:ext xmlns:c16="http://schemas.microsoft.com/office/drawing/2014/chart" uri="{C3380CC4-5D6E-409C-BE32-E72D297353CC}">
              <c16:uniqueId val="{00000007-AC64-49E5-9711-2703C5D113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6420104"/>
        <c:axId val="66420432"/>
      </c:barChart>
      <c:catAx>
        <c:axId val="6642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420432"/>
        <c:crosses val="autoZero"/>
        <c:auto val="1"/>
        <c:lblAlgn val="ctr"/>
        <c:lblOffset val="100"/>
        <c:noMultiLvlLbl val="0"/>
      </c:catAx>
      <c:valAx>
        <c:axId val="6642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42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36663-6B40-41BB-99FB-9A65219D4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D8613C-6419-4F9F-93B3-B14A569AC2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65099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14D70B-1C9F-4A3A-9B69-C816C99F2E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863D3C-AB05-4C9A-9539-F4696B4A1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7816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2017-07-03T11:05:52Z</dcterms:created>
  <dcterms:modified xsi:type="dcterms:W3CDTF">2017-07-03T11:05:58Z</dcterms:modified>
</cp:coreProperties>
</file>