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EFE63-A578-4F7E-8DAC-0303CF6BF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3CA3A8-B06F-4404-AFA0-C11BD8AF74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500708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09350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56339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68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7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60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@66804008n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43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@reqibah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88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@MansourBo7thain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26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@K_ALNuwaief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40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77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@jmal_2017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644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@aahhyy561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3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@alfaselq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@HadiAlq8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095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69A3D-938B-453B-870B-D32150E1D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26/06/2017 - 02/07/2017</a:t>
            </a:r>
          </a:p>
        </p:txBody>
      </p:sp>
    </p:spTree>
    <p:extLst>
      <p:ext uri="{BB962C8B-B14F-4D97-AF65-F5344CB8AC3E}">
        <p14:creationId xmlns:p14="http://schemas.microsoft.com/office/powerpoint/2010/main" val="560376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93F28-E43D-4185-B374-72C1887E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3A27ED-6817-4596-8816-8303713B7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89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3086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27092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4412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4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@kaled992010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9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@xas1902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49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@o_7oda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574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9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@al_sha6i82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45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@O____N8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6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@9SssOhz665yfTvi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3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@vet_kuwait2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51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@AkaShamri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72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@6a5326333a33406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75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C712A-27B0-43B6-88CB-F7AECB546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26/06/2017 - 02/07/2017</a:t>
            </a:r>
          </a:p>
        </p:txBody>
      </p:sp>
    </p:spTree>
    <p:extLst>
      <p:ext uri="{BB962C8B-B14F-4D97-AF65-F5344CB8AC3E}">
        <p14:creationId xmlns:p14="http://schemas.microsoft.com/office/powerpoint/2010/main" val="367032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1472E-20B3-4E1D-8538-A51CBE3A8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15B50C-5FA4-4AF8-A85F-5AE99B1E3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842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974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9479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0991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6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@AhmedMatic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99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@VZKGpUKaOq7NF4j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6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@B41zFKCsN4HVMFx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26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@mn9oor0603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11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@obo_hamad14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29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93805-8945-4263-BD2B-CD64EF3F7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26/06/2017 - 02/07/2017</a:t>
            </a:r>
          </a:p>
        </p:txBody>
      </p:sp>
    </p:spTree>
    <p:extLst>
      <p:ext uri="{BB962C8B-B14F-4D97-AF65-F5344CB8AC3E}">
        <p14:creationId xmlns:p14="http://schemas.microsoft.com/office/powerpoint/2010/main" val="1523578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2017-07-03T08:18:48Z</dcterms:created>
  <dcterms:modified xsi:type="dcterms:W3CDTF">2017-07-03T08:19:16Z</dcterms:modified>
</cp:coreProperties>
</file>