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81CA-DB6E-4910-A520-0B50A350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37352-3AF7-4B2A-8FA4-42B3CBC474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80149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37884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5023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933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5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@genan_e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07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@toly78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5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@DenisesLessa1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7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@Aruara1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7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@marticuso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25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@BetaListJobs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2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@Luleresiga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97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@alsaeid999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3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66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@homencat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79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57B7B-4095-40A9-8C0F-F31A81495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341400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ADC7-00AA-4A2D-9A48-EDE069331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D116B-DA03-492E-8D67-6C68B1F78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188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20786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75699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530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76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@HotelSupport3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4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@PensionSeestern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57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@Tracydeanne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(1), @trivago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7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@ImpactHubAMS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2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@giubass55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@trivago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@athoskoutra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3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@Abu_Rakan5651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32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@NkanyeziKubheka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73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@Laiesken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62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@sampanopoulos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38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09E84-3197-4FBB-842C-8F2011EB3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129730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4376F-52DB-4CCD-ADBA-C3F1B9EF2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F175B9-3344-4320-BC54-BDB1359BF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347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3725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54632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107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6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@Havenlust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(1), @trivago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0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@ankit9doshi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2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@authenticook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1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@Dani_Blasi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84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@ViniDixit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@bookingcom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39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E2703-7A56-47E0-A78E-E33BCAD8A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3221693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2017-06-29T10:28:57Z</dcterms:created>
  <dcterms:modified xsi:type="dcterms:W3CDTF">2017-06-29T10:29:25Z</dcterms:modified>
</cp:coreProperties>
</file>