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9814D-8347-46A6-8ECF-C605B615B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7276B-FAC1-4D1A-BAC9-15CF7849C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97697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74457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01834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0098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62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@AskRiyadBank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@AlRajhiBank (1), @riyadbank (294)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5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@fransihelp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@Banque_Fransi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5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@abadiafifi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77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@HritTabeer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87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@_6725889909731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82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@sahfaan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4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@aalmulhemAFS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2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@hfhxhh567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@riyadbank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8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@saadal3mri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1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@kotezanzone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(21), @AlAhliNCB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574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17CC0-D6D3-48B8-9997-536ADDB97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22/06/2017 - 28/06/2017</a:t>
            </a:r>
          </a:p>
        </p:txBody>
      </p:sp>
    </p:spTree>
    <p:extLst>
      <p:ext uri="{BB962C8B-B14F-4D97-AF65-F5344CB8AC3E}">
        <p14:creationId xmlns:p14="http://schemas.microsoft.com/office/powerpoint/2010/main" val="3640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B4B5-9B9A-4994-B821-5ED74E44B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6BE28-23E3-4971-9479-8EBA017F7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10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18394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48830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4126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1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@6Srbsrb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@riyadbank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1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@reja_3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@tlal__3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76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@binomranm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@AlRajhiBank (2), @BankAlbilad (2), @SABBBank (1), @AlAhliNCB (5), @Alawwalbank (5), @BankAlJazira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97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@abooabed1571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@riyadbank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5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@salamahf123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@Alawwalbank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50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@faaalmalki1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@SAIBLIVE (2), @AlRajhiBank (2), @BankAlbilad (7), @AlAhliNCB (2), @Alawwalbank (2), @BankAlJazira (2), @AlinmaBankSA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7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@Fi2a5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50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@K0_i_0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@AlRajhiBank (12), @AlAhliNCB (1), @riyadbank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50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849C3-744D-4A52-B2A9-BA8F20A026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22/06/2017 - 28/06/2017</a:t>
            </a:r>
          </a:p>
        </p:txBody>
      </p:sp>
    </p:spTree>
    <p:extLst>
      <p:ext uri="{BB962C8B-B14F-4D97-AF65-F5344CB8AC3E}">
        <p14:creationId xmlns:p14="http://schemas.microsoft.com/office/powerpoint/2010/main" val="1978510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16AE9-B4EE-41C9-9E50-7317DB82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58801-1C49-4C0A-941E-23575B1DF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504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0569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6973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6636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31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@Mohd716g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9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@gh11gggb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@AlAhliNCB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1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@saa9045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@BankAlbilad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9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@lolo2014hm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@riyadbank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1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@turkialsadi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@AlRajhiBank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74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@jzhriny07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@SAIBLIVE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606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10D33-DAF0-4A8C-8001-D84BE9E7B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22/06/2017 - 28/06/2017</a:t>
            </a:r>
          </a:p>
        </p:txBody>
      </p:sp>
    </p:spTree>
    <p:extLst>
      <p:ext uri="{BB962C8B-B14F-4D97-AF65-F5344CB8AC3E}">
        <p14:creationId xmlns:p14="http://schemas.microsoft.com/office/powerpoint/2010/main" val="36811879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2017-06-29T09:07:50Z</dcterms:created>
  <dcterms:modified xsi:type="dcterms:W3CDTF">2017-06-29T09:08:18Z</dcterms:modified>
</cp:coreProperties>
</file>