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DD881-69E2-4322-B69F-86878389F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E55F48-1E02-40C5-A203-5C604BEC7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24747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083016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05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108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47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(52), @RefreshMFM (164),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5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@rashidinhoB99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8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@alqnaas120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4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@A_q8iiii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5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@ELMutref_GROUP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(41),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@Shhh96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(36),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6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6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(24), 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7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@Monhak_Gharam32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73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@farah32___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3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90004-371B-43E1-92CA-58D90BC9B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39663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9A6D-16FD-43D3-AB65-17405314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F4855-498F-404E-9450-4B23527A6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850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63639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7968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1092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73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@fattix2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97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6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@njoool1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937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@YaqouBiaN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41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36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@Shoog_shooj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9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3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@mu6rfawy1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0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@_SoccerXI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110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9A2D6-6CEF-4722-93B4-034CAE4B3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3853576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5E34-CAE1-4F7D-83B6-43FE8536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06E60E-750A-4467-94A0-8DCA07888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143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68543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124694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2666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4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@FalahUiraqi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75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@Alashwaq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46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@a_hadhoud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8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@RefreshMFM (1),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@68643245sfb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090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C35A8-7536-469B-9CBB-A26D44585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21/06/2017 - 27/06/2017</a:t>
            </a:r>
          </a:p>
        </p:txBody>
      </p:sp>
    </p:spTree>
    <p:extLst>
      <p:ext uri="{BB962C8B-B14F-4D97-AF65-F5344CB8AC3E}">
        <p14:creationId xmlns:p14="http://schemas.microsoft.com/office/powerpoint/2010/main" val="977396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2017-06-28T11:12:49Z</dcterms:created>
  <dcterms:modified xsi:type="dcterms:W3CDTF">2017-06-28T11:13:17Z</dcterms:modified>
</cp:coreProperties>
</file>