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69F05-4105-4218-AABC-3B4FF8392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A230EA-326D-457D-A2D7-4F0EE5F764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833339"/>
              </p:ext>
            </p:extLst>
          </p:nvPr>
        </p:nvGraphicFramePr>
        <p:xfrm>
          <a:off x="457200" y="1731963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464766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48769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3142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66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(541),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28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(38), @alqabas (17), @AlAnba_News_KW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580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@idjvyig111111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(33), @AlraiMediaGroup (26), @alqabas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44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(16), @alqabas (21), @AlAnba_News_KW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66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(50), 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644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(4), @alqabas (4), @AlAnba_News_KW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02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@x_y65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27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(23), @AlraiMediaGroup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121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(27), @AlraiMediaGroup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6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722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98C4F-3ED7-41DB-B571-C95A00548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21/06/2017 - 27/06/2017</a:t>
            </a:r>
          </a:p>
        </p:txBody>
      </p:sp>
    </p:spTree>
    <p:extLst>
      <p:ext uri="{BB962C8B-B14F-4D97-AF65-F5344CB8AC3E}">
        <p14:creationId xmlns:p14="http://schemas.microsoft.com/office/powerpoint/2010/main" val="3352958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4743-2FD5-4B3A-AC12-ECCACABFF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8358A7-A6DB-420F-84DD-2CCBC5BFE5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2796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713065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565453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95033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62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@a_almutairi_00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(27), @AlraiMediaGroup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81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(18), @AlAnba_News_KW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51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@Nmals_7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(16), @alqabas (8),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06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@Mj6n8Xx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(12), @alqabas (15),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903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@wm9n32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(7), @AlAnba_News_KW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44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@alfarhan1970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(25), @alqabas (2),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7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@bn_dakhel1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47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@idjvyig101234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(15), @alqabas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988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@zayed1222221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(15), @alqabas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66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@burganq8_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236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181AD-253E-4B77-80EE-D93C0553B0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21/06/2017 - 27/06/2017</a:t>
            </a:r>
          </a:p>
        </p:txBody>
      </p:sp>
    </p:spTree>
    <p:extLst>
      <p:ext uri="{BB962C8B-B14F-4D97-AF65-F5344CB8AC3E}">
        <p14:creationId xmlns:p14="http://schemas.microsoft.com/office/powerpoint/2010/main" val="1636808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C840E-669C-4A19-AD05-021C5A9A5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E4D956-EC1F-453B-B772-9CB2268E10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0257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061266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835564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7967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224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@dia_alrumh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67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@mZBt5DuQaPuZ6Uq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33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@djamalnasir14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@AlAnba_News_KW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322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@wrdtkum3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(1), @alqabas (12),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535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@g_alfahad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@alqabas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455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2CDE5-86F0-4B12-ABEA-DC3C20BA7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21/06/2017 - 27/06/2017</a:t>
            </a:r>
          </a:p>
        </p:txBody>
      </p:sp>
    </p:spTree>
    <p:extLst>
      <p:ext uri="{BB962C8B-B14F-4D97-AF65-F5344CB8AC3E}">
        <p14:creationId xmlns:p14="http://schemas.microsoft.com/office/powerpoint/2010/main" val="14966526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2017-06-28T08:53:37Z</dcterms:created>
  <dcterms:modified xsi:type="dcterms:W3CDTF">2017-06-28T08:54:05Z</dcterms:modified>
</cp:coreProperties>
</file>