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69010-4299-4B7A-A277-4197F79D5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F0EDA2-1FC7-4E70-9025-ECD9E4599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515694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135351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01252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8498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3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@Sukicandyq8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4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@fgvbnb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13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@faisalw76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1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@taahoon2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(2), @VIVAtelecom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00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@N_alfadhel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(9),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21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@Hrof_drr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8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49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@ahmad_alenizy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86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@Aboalii661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610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(10),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526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B158D-EAF5-4666-A5F4-DA4D94B15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20/06/2017 - 26/06/2017</a:t>
            </a:r>
          </a:p>
        </p:txBody>
      </p:sp>
    </p:spTree>
    <p:extLst>
      <p:ext uri="{BB962C8B-B14F-4D97-AF65-F5344CB8AC3E}">
        <p14:creationId xmlns:p14="http://schemas.microsoft.com/office/powerpoint/2010/main" val="210527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21DED-5E3D-4C7C-B7DB-9A7F0FC20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1F819C-BC99-472C-A2E8-62245B632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608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14604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0992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27546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48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@Mstahlekq8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(10),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9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@msa3do_91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64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@EissaAlbasri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3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89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@studieslaw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88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@kuwaitfooodbank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15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@abdulahkhatlan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70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@DrShamsaldeen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(3),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70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@BoGhaliah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6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@M8888r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321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238E5-4EA0-4201-AFA8-37BCCA8F1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20/06/2017 - 26/06/2017</a:t>
            </a:r>
          </a:p>
        </p:txBody>
      </p:sp>
    </p:spTree>
    <p:extLst>
      <p:ext uri="{BB962C8B-B14F-4D97-AF65-F5344CB8AC3E}">
        <p14:creationId xmlns:p14="http://schemas.microsoft.com/office/powerpoint/2010/main" val="2944086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28F6E-8551-4AA2-AA5E-081027074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76F9B2-5B29-48C5-B1EF-06EF57402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58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390239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87121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3907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11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@nwafe80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20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@alhamrani26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71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@Rei782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17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@ESSA_ALMALIKI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5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@Unique_914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(5),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778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04EDA-7404-492F-8C16-CDDEA33ED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20/06/2017 - 26/06/2017</a:t>
            </a:r>
          </a:p>
        </p:txBody>
      </p:sp>
    </p:spTree>
    <p:extLst>
      <p:ext uri="{BB962C8B-B14F-4D97-AF65-F5344CB8AC3E}">
        <p14:creationId xmlns:p14="http://schemas.microsoft.com/office/powerpoint/2010/main" val="934689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2017-06-28T06:56:15Z</dcterms:created>
  <dcterms:modified xsi:type="dcterms:W3CDTF">2017-06-28T06:56:43Z</dcterms:modified>
</cp:coreProperties>
</file>