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B6B36-D7E6-41E0-A40A-377617C13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04AC7A-11F7-4792-B06A-3738799EE5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0939351"/>
              </p:ext>
            </p:extLst>
          </p:nvPr>
        </p:nvGraphicFramePr>
        <p:xfrm>
          <a:off x="457200" y="1731963"/>
          <a:ext cx="8229600" cy="418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635432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994932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65075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797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@abdallha55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(5), @NBKPage (38), 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552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662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@faisalq8414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942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@Sam2277274101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302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@Malanjerii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(27), @Bankboubyan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867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@alb7raini67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@Bankboubyan (3), @warbabank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106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@LYuosif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329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@3vmChr3Yrw8lR61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612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@Sarah_AlSayegh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(12), @Abk_kuwait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222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@asddkm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@Bankboubyan (4), @warbabank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85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4B1A03-28C2-49C4-8420-DEE3DEA951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20/06/2017 - 26/06/2017</a:t>
            </a:r>
          </a:p>
        </p:txBody>
      </p:sp>
    </p:spTree>
    <p:extLst>
      <p:ext uri="{BB962C8B-B14F-4D97-AF65-F5344CB8AC3E}">
        <p14:creationId xmlns:p14="http://schemas.microsoft.com/office/powerpoint/2010/main" val="659248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478EB-8281-450E-95BC-5FB5C3867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22B1BF-35D6-4202-917E-53D239D5FA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70344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431260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339106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91068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043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@D_Alanziq19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(11), @Gulf_Bank (4),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31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@azez12345677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059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@Dalalalkhunain4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437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@AboFaress12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04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@e_almuqait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995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@mahfah2010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563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@mesferalshamlan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960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@2002Almlk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(8), @NBKPage (1), @Gulf_Bank (1), @Bankboubyan (3),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60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@alswilh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@Gulf_Bank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323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@Turki_A_q8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@Bankboubyan (4), @warbabank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8184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5D8024-2267-4725-B5CB-471E28BC49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20/06/2017 - 26/06/2017</a:t>
            </a:r>
          </a:p>
        </p:txBody>
      </p:sp>
    </p:spTree>
    <p:extLst>
      <p:ext uri="{BB962C8B-B14F-4D97-AF65-F5344CB8AC3E}">
        <p14:creationId xmlns:p14="http://schemas.microsoft.com/office/powerpoint/2010/main" val="3746823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C8454-C350-42DA-9584-43C160405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96BEA8-65CC-428F-84EE-A47C0EB19A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57976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628122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888374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50155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367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@HindGohary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120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@Sniper12z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(1), 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344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@abosultaan81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@Bankboubyan (1), @warbabank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041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@W8faisalQ8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(6), @Gulf_Bank (5),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148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@i2bRVB0mRsbREQw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(10), @Gulf_Bank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676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3918F8-B1F9-455C-867A-F3F4DC0004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20/06/2017 - 26/06/2017</a:t>
            </a:r>
          </a:p>
        </p:txBody>
      </p:sp>
    </p:spTree>
    <p:extLst>
      <p:ext uri="{BB962C8B-B14F-4D97-AF65-F5344CB8AC3E}">
        <p14:creationId xmlns:p14="http://schemas.microsoft.com/office/powerpoint/2010/main" val="7963281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2017-06-27T10:59:51Z</dcterms:created>
  <dcterms:modified xsi:type="dcterms:W3CDTF">2017-06-27T11:00:19Z</dcterms:modified>
</cp:coreProperties>
</file>