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32AF-6CC7-475E-9E90-EE6EEFC46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0096B-11E6-4E3F-AC39-0060CB579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98817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1998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2482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6250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3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@CMpzYhfxOEmhani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7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(2),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65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@alhammad_a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7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@akalbanwan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2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7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@q8mishary1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6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@AlajmiMesfer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42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@moooomt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1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@Hashman555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7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@Normandi76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127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DF808-6B3B-4E1A-8CF1-4DDA0D5B0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19/06/2017 - 25/06/2017</a:t>
            </a:r>
          </a:p>
        </p:txBody>
      </p:sp>
    </p:spTree>
    <p:extLst>
      <p:ext uri="{BB962C8B-B14F-4D97-AF65-F5344CB8AC3E}">
        <p14:creationId xmlns:p14="http://schemas.microsoft.com/office/powerpoint/2010/main" val="2167585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0E0F-29B0-4901-9FDF-173DB4F6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33447-B30F-48B8-9725-5C2DC8D3E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626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8578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17286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193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32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@h_alloughanii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79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@dalnouri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1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@JENO_47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7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9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@ajeep8888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6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@abdthan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3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@Salehq878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7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@MusallamAbbas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@Baltmimi63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2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@Mr5w9_kw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5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C1549-426F-4F57-9FA6-CEB41871A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19/06/2017 - 25/06/2017</a:t>
            </a:r>
          </a:p>
        </p:txBody>
      </p:sp>
    </p:spTree>
    <p:extLst>
      <p:ext uri="{BB962C8B-B14F-4D97-AF65-F5344CB8AC3E}">
        <p14:creationId xmlns:p14="http://schemas.microsoft.com/office/powerpoint/2010/main" val="212676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7335C-0348-4410-9ABD-6775A9F9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7E5633-B0E9-4E81-A560-3BDFB92D5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488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13759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11157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9203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1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@a_bo_alzain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8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@Sm84x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9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@legmhcom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1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@DWO7xcpF16bLSWC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6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@NAlMulaifi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67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981C3-9B0E-46C2-A5F4-E15D40264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19/06/2017 - 25/06/2017</a:t>
            </a:r>
          </a:p>
        </p:txBody>
      </p:sp>
    </p:spTree>
    <p:extLst>
      <p:ext uri="{BB962C8B-B14F-4D97-AF65-F5344CB8AC3E}">
        <p14:creationId xmlns:p14="http://schemas.microsoft.com/office/powerpoint/2010/main" val="1552198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2017-06-27T08:14:06Z</dcterms:created>
  <dcterms:modified xsi:type="dcterms:W3CDTF">2017-06-27T08:14:34Z</dcterms:modified>
</cp:coreProperties>
</file>