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FEA6-4506-872A-12858F7CB08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FEA6-4506-872A-12858F7CB08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FEA6-4506-872A-12858F7CB08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smooth val="0"/>
          <c:extLst>
            <c:ext xmlns:c16="http://schemas.microsoft.com/office/drawing/2014/chart" uri="{C3380CC4-5D6E-409C-BE32-E72D297353CC}">
              <c16:uniqueId val="{00000003-FEA6-4506-872A-12858F7CB08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Sheet1!$F$2:$F$9</c:f>
            </c:numRef>
          </c:val>
          <c:smooth val="0"/>
          <c:extLst>
            <c:ext xmlns:c16="http://schemas.microsoft.com/office/drawing/2014/chart" uri="{C3380CC4-5D6E-409C-BE32-E72D297353CC}">
              <c16:uniqueId val="{00000004-FEA6-4506-872A-12858F7CB08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Sheet1!$G$2:$G$9</c:f>
            </c:numRef>
          </c:val>
          <c:smooth val="0"/>
          <c:extLst>
            <c:ext xmlns:c16="http://schemas.microsoft.com/office/drawing/2014/chart" uri="{C3380CC4-5D6E-409C-BE32-E72D297353CC}">
              <c16:uniqueId val="{00000005-FEA6-4506-872A-12858F7CB08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Sheet1!$H$2:$H$9</c:f>
            </c:numRef>
          </c:val>
          <c:smooth val="0"/>
          <c:extLst>
            <c:ext xmlns:c16="http://schemas.microsoft.com/office/drawing/2014/chart" uri="{C3380CC4-5D6E-409C-BE32-E72D297353CC}">
              <c16:uniqueId val="{00000006-FEA6-4506-872A-12858F7CB08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Sheet1!$I$2:$I$9</c:f>
            </c:numRef>
          </c:val>
          <c:smooth val="0"/>
          <c:extLst>
            <c:ext xmlns:c16="http://schemas.microsoft.com/office/drawing/2014/chart" uri="{C3380CC4-5D6E-409C-BE32-E72D297353CC}">
              <c16:uniqueId val="{00000007-FEA6-4506-872A-12858F7CB08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Sheet1!$J$2:$J$9</c:f>
            </c:numRef>
          </c:val>
          <c:smooth val="0"/>
          <c:extLst>
            <c:ext xmlns:c16="http://schemas.microsoft.com/office/drawing/2014/chart" uri="{C3380CC4-5D6E-409C-BE32-E72D297353CC}">
              <c16:uniqueId val="{00000008-FEA6-4506-872A-12858F7CB08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Sheet1!$K$2:$K$9</c:f>
            </c:numRef>
          </c:val>
          <c:smooth val="0"/>
          <c:extLst>
            <c:ext xmlns:c16="http://schemas.microsoft.com/office/drawing/2014/chart" uri="{C3380CC4-5D6E-409C-BE32-E72D297353CC}">
              <c16:uniqueId val="{00000009-FEA6-4506-872A-12858F7CB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16120"/>
        <c:axId val="233618088"/>
      </c:lineChart>
      <c:catAx>
        <c:axId val="23361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18088"/>
        <c:crosses val="autoZero"/>
        <c:auto val="1"/>
        <c:lblAlgn val="ctr"/>
        <c:lblOffset val="100"/>
        <c:noMultiLvlLbl val="0"/>
      </c:catAx>
      <c:valAx>
        <c:axId val="23361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A706-9E1E-4AE3-B19A-F4B21A5F9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36C5CB-2541-4897-AB71-ACBE377352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685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94F7C-4326-41C1-8E0A-2127DBAAF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14/06/2017 - 21/06/2017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C3613-38A9-4F89-B6C2-2706FA8B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15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Change Rate</dc:title>
  <dc:creator>Administrator</dc:creator>
  <cp:lastModifiedBy>Administrator</cp:lastModifiedBy>
  <cp:revision>1</cp:revision>
  <dcterms:created xsi:type="dcterms:W3CDTF">2017-06-22T13:08:48Z</dcterms:created>
  <dcterms:modified xsi:type="dcterms:W3CDTF">2017-06-22T13:08:51Z</dcterms:modified>
</cp:coreProperties>
</file>