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multiLvlStrRef>
              <c:f>Sheet1!$A$2:$A$11</c:f>
            </c:multiLvlStrRef>
          </c:cat>
          <c:val>
            <c:numRef>
              <c:f>Sheet1!$B$2:$B$11</c:f>
            </c:numRef>
          </c:val>
          <c:extLst>
            <c:ext xmlns:c16="http://schemas.microsoft.com/office/drawing/2014/chart" uri="{C3380CC4-5D6E-409C-BE32-E72D297353CC}">
              <c16:uniqueId val="{00000000-2151-42DF-8E65-4EDC50B197B5}"/>
            </c:ext>
          </c:extLst>
        </c:ser>
        <c:ser>
          <c:idx val="1"/>
          <c:order val="1"/>
          <c:tx>
            <c:strRef>
              <c:f>Sheet1!$C$1</c:f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multiLvlStrRef>
              <c:f>Sheet1!$A$2:$A$11</c:f>
            </c:multiLvlStrRef>
          </c:cat>
          <c:val>
            <c:numRef>
              <c:f>Sheet1!$C$2:$C$11</c:f>
            </c:numRef>
          </c:val>
          <c:extLst>
            <c:ext xmlns:c16="http://schemas.microsoft.com/office/drawing/2014/chart" uri="{C3380CC4-5D6E-409C-BE32-E72D297353CC}">
              <c16:uniqueId val="{00000001-2151-42DF-8E65-4EDC50B197B5}"/>
            </c:ext>
          </c:extLst>
        </c:ser>
        <c:ser>
          <c:idx val="2"/>
          <c:order val="2"/>
          <c:tx>
            <c:strRef>
              <c:f>Sheet1!$D$1</c:f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multiLvlStrRef>
              <c:f>Sheet1!$A$2:$A$11</c:f>
            </c:multiLvlStrRef>
          </c:cat>
          <c:val>
            <c:numRef>
              <c:f>Sheet1!$D$2:$D$11</c:f>
            </c:numRef>
          </c:val>
          <c:extLst>
            <c:ext xmlns:c16="http://schemas.microsoft.com/office/drawing/2014/chart" uri="{C3380CC4-5D6E-409C-BE32-E72D297353CC}">
              <c16:uniqueId val="{00000002-2151-42DF-8E65-4EDC50B197B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42824432"/>
        <c:axId val="242822792"/>
      </c:barChart>
      <c:catAx>
        <c:axId val="2428244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2822792"/>
        <c:crosses val="autoZero"/>
        <c:auto val="1"/>
        <c:lblAlgn val="ctr"/>
        <c:lblOffset val="100"/>
        <c:noMultiLvlLbl val="0"/>
      </c:catAx>
      <c:valAx>
        <c:axId val="2428227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28244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6/22/2017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6/22/2017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6/22/2017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6/22/2017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6/22/2017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6/22/2017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6/22/2017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6/22/2017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6/22/2017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6/22/2017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B9778F-5569-491F-971E-A814765AEB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Interactions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5128390-94DC-4170-B296-D97C015F74D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50341246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A44DE5D-8FAB-4A44-8E6D-0CBA220B646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14/06/2017 - 21/06/2017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894E2B0-67F6-419E-AFFF-FCA62FED85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363345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9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Twitter Interactions Distribution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Interactions Distribution</dc:title>
  <dc:creator>Administrator</dc:creator>
  <cp:lastModifiedBy>Administrator</cp:lastModifiedBy>
  <cp:revision>1</cp:revision>
  <dcterms:created xsi:type="dcterms:W3CDTF">2017-06-22T12:50:47Z</dcterms:created>
  <dcterms:modified xsi:type="dcterms:W3CDTF">2017-06-22T12:50:51Z</dcterms:modified>
</cp:coreProperties>
</file>