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E7190-6D16-4731-94BC-6B729097D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5927C9-5794-44BE-A462-C58E1A1AA2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752762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74139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169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096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713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416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700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67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752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422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267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562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933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02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415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93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6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@SABBBank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6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@AlAhliNCB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1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@riyadbank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2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@Alawwalbank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32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@BankAlJazira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08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@Banque_Fransi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1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@AlinmaBankSA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104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C4E72-8DE5-4D34-B6D3-ED5C545C3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14/06/2017 - 21/06/2017</a:t>
            </a:r>
          </a:p>
        </p:txBody>
      </p:sp>
    </p:spTree>
    <p:extLst>
      <p:ext uri="{BB962C8B-B14F-4D97-AF65-F5344CB8AC3E}">
        <p14:creationId xmlns:p14="http://schemas.microsoft.com/office/powerpoint/2010/main" val="317617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D283C-A2A5-4468-A585-3A2B5C718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4AC901-5647-4CBC-949B-CF76D5C13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087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81541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453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218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510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66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694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120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099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83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36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543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329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026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89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30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@SAIBLIVE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97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@AlRajhiBank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361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5A0DC-A4A6-45C2-BF9C-2407E2FD6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14/06/2017 - 21/06/2017</a:t>
            </a:r>
          </a:p>
        </p:txBody>
      </p:sp>
    </p:spTree>
    <p:extLst>
      <p:ext uri="{BB962C8B-B14F-4D97-AF65-F5344CB8AC3E}">
        <p14:creationId xmlns:p14="http://schemas.microsoft.com/office/powerpoint/2010/main" val="221547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252</Words>
  <Application>Microsoft Office PowerPoint</Application>
  <PresentationFormat>On-screen Show (4:3)</PresentationFormat>
  <Paragraphs>172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Twitter Key Metrics Table - 1 of 2</vt:lpstr>
      <vt:lpstr>Twitter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- 1 of 2</dc:title>
  <dc:creator>Administrator</dc:creator>
  <cp:lastModifiedBy>Administrator</cp:lastModifiedBy>
  <cp:revision>1</cp:revision>
  <dcterms:created xsi:type="dcterms:W3CDTF">2017-06-22T12:45:41Z</dcterms:created>
  <dcterms:modified xsi:type="dcterms:W3CDTF">2017-06-22T12:46:54Z</dcterms:modified>
</cp:coreProperties>
</file>