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0714C-30EF-4844-B6C8-C682754F3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96BF2C-C162-46FB-AF39-BB7F4ED3A5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3992734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305939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42207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73880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056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@_Flolo_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475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@phrankaycon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292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@DenisesLessa1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@trivago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817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@Samarth_Sam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@trivago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66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@absolvo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766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@BetaListJobs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835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@euphrate23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04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@everg0ld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835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@athoskoutra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430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@DINESHKALYAN2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(6), @trivago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569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2BB7C2-DFF1-47F7-8180-EC130DE6C7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14/06/2017 - 21/06/2017</a:t>
            </a:r>
          </a:p>
        </p:txBody>
      </p:sp>
    </p:spTree>
    <p:extLst>
      <p:ext uri="{BB962C8B-B14F-4D97-AF65-F5344CB8AC3E}">
        <p14:creationId xmlns:p14="http://schemas.microsoft.com/office/powerpoint/2010/main" val="2036890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155C9-411A-4E75-8E94-819977C1A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6AC8C6-5E69-4E8C-BD14-B070CF7749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20517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4747497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891626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7033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377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@JMGutierrezRajo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629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@KateGL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522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@Aaljeaidan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(4), @trivago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064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@2222V22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@trivago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688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@JennAndTheCity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459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@Onur_Kurucu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400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@_Mark11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961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@jsonsangore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597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@zhenya_korka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710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@FraanRamello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@trivago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0242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CD981C-5296-460C-A080-99A12CC850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14/06/2017 - 21/06/2017</a:t>
            </a:r>
          </a:p>
        </p:txBody>
      </p:sp>
    </p:spTree>
    <p:extLst>
      <p:ext uri="{BB962C8B-B14F-4D97-AF65-F5344CB8AC3E}">
        <p14:creationId xmlns:p14="http://schemas.microsoft.com/office/powerpoint/2010/main" val="2370667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2366F-F66D-4CAA-8A58-7C68ECFEA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7846EB-B8FA-4035-9610-A0AD89BFEC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3053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96597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175826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39858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435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@artemis1954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@trivago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114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@Eliotpanda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108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@Rachbentley27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564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692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@recruiteeHR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0326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9B2EBC-C46C-48FF-869F-10596C8911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14/06/2017 - 21/06/2017</a:t>
            </a:r>
          </a:p>
        </p:txBody>
      </p:sp>
    </p:spTree>
    <p:extLst>
      <p:ext uri="{BB962C8B-B14F-4D97-AF65-F5344CB8AC3E}">
        <p14:creationId xmlns:p14="http://schemas.microsoft.com/office/powerpoint/2010/main" val="19892366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2017-06-22T08:17:00Z</dcterms:created>
  <dcterms:modified xsi:type="dcterms:W3CDTF">2017-06-22T08:17:28Z</dcterms:modified>
</cp:coreProperties>
</file>