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FBB61-9D76-43DB-9F9C-FD15E8B8F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82E4CE-839C-465A-BE19-C76A1BCC18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26160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604226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478970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43643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690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@ffaisalalsayed1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(60), @RefreshMFM (183), @MarinaFM (9), @Fm888kw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78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@zahraasabah664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(98),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505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679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@dhdoooooon1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746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@bof9laa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195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066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(43),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319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(16), @Fm888kw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308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@SH_n95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678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@Dr__Vimto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@Fm888kw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881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E94B60-7643-4A8E-8D3B-DBC1836F2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14/06/2017 - 20/06/2017</a:t>
            </a:r>
          </a:p>
        </p:txBody>
      </p:sp>
    </p:spTree>
    <p:extLst>
      <p:ext uri="{BB962C8B-B14F-4D97-AF65-F5344CB8AC3E}">
        <p14:creationId xmlns:p14="http://schemas.microsoft.com/office/powerpoint/2010/main" val="2332219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FD004-1A68-4A0D-A78A-27195452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2E6483-8C93-4D4E-ACB4-229B532A1B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802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094405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537474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10471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64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@reham8am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(31),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647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@MlleNourr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51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@AbdullaAlBkoor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(18), 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945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@A_majeed_Karam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84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(12), @MarinaFM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347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237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@HawariM_Eng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562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@AlNasser_FHD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632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@hasan091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(2), @RefreshMFM (6), @MarinaFM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16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@ManarSanqour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248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011EF-85AF-4848-840E-3F2A747DEE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14/06/2017 - 20/06/2017</a:t>
            </a:r>
          </a:p>
        </p:txBody>
      </p:sp>
    </p:spTree>
    <p:extLst>
      <p:ext uri="{BB962C8B-B14F-4D97-AF65-F5344CB8AC3E}">
        <p14:creationId xmlns:p14="http://schemas.microsoft.com/office/powerpoint/2010/main" val="2367410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BB544-6D7C-46AC-83F7-EA73546EE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59CF43-F46B-45A6-9399-35917683A0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1475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312816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341796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76023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89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@mtqalba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60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@evilevil_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(17),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501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@Lovedidnotstart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(10), @RefreshMFM (2),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829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@hussainalshaya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02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@FalahUiraqi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(8), @MarinaFM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660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E4887-0309-4CA5-BEA5-784081FD43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14/06/2017 - 20/06/2017</a:t>
            </a:r>
          </a:p>
        </p:txBody>
      </p:sp>
    </p:spTree>
    <p:extLst>
      <p:ext uri="{BB962C8B-B14F-4D97-AF65-F5344CB8AC3E}">
        <p14:creationId xmlns:p14="http://schemas.microsoft.com/office/powerpoint/2010/main" val="24078796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2017-06-21T08:48:38Z</dcterms:created>
  <dcterms:modified xsi:type="dcterms:W3CDTF">2017-06-21T08:49:06Z</dcterms:modified>
</cp:coreProperties>
</file>