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A3066-E6A7-44FD-957A-B0E3F9BA6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321A26-1086-4A8E-A351-8C3EC74FA9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7107968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383866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7800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94194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98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(634),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25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@TheranSecret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74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(52), @AlraiMediaGroup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8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@azlan_ross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88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(33), @alqabas (13),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18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(19), @alqabas (37),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41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(1), @alqabas (3), @AlAnba_News_KW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56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@noralkoonnoral1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(54), @AlraiMediaGroup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51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@djamalnasir14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@AlAnba_News_KW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39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(45),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402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1E9D2-734F-491B-B862-E70C32EC4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14/06/2017 - 20/06/2017</a:t>
            </a:r>
          </a:p>
        </p:txBody>
      </p:sp>
    </p:spTree>
    <p:extLst>
      <p:ext uri="{BB962C8B-B14F-4D97-AF65-F5344CB8AC3E}">
        <p14:creationId xmlns:p14="http://schemas.microsoft.com/office/powerpoint/2010/main" val="1929474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D23E6-E17A-440E-A62B-9FB806537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64D9D4-56FA-4E56-85F0-8181238FD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563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09766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769915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23627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88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(23), @alqabas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20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(8), @alqabas (43),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65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@7H6eim9KeLsbL0C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(8), @alqabas (22),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5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26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(3), @alqabas (9), @AlAnba_News_KW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81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@bn_shanfa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53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@We_advise_you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(14), @alqabas (1),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79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@A123456703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(5),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782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(7), @aljarida (8), @alqabas (8),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918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8974-9F0A-4B47-9669-7C64C81F2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14/06/2017 - 20/06/2017</a:t>
            </a:r>
          </a:p>
        </p:txBody>
      </p:sp>
    </p:spTree>
    <p:extLst>
      <p:ext uri="{BB962C8B-B14F-4D97-AF65-F5344CB8AC3E}">
        <p14:creationId xmlns:p14="http://schemas.microsoft.com/office/powerpoint/2010/main" val="3746461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143D9-0065-468C-A91F-3764B7469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C81E12-7CAD-4620-8583-666D51F694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548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903543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066189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9426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34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21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@wahidaalihaider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(16),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78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(13),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4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(8), @alqabas (6),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@DjgZec9ixpEQMJO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(10), @alqabas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8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@MartyFaine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67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F6E2D-0703-4F8D-A982-2DD38D5048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14/06/2017 - 20/06/2017</a:t>
            </a:r>
          </a:p>
        </p:txBody>
      </p:sp>
    </p:spTree>
    <p:extLst>
      <p:ext uri="{BB962C8B-B14F-4D97-AF65-F5344CB8AC3E}">
        <p14:creationId xmlns:p14="http://schemas.microsoft.com/office/powerpoint/2010/main" val="26194929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2017-06-21T07:54:58Z</dcterms:created>
  <dcterms:modified xsi:type="dcterms:W3CDTF">2017-06-21T07:55:26Z</dcterms:modified>
</cp:coreProperties>
</file>