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2E337-20CF-4395-97CD-A473E24C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7ADE93-E9F1-471F-AE70-DF8226ED6E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13147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186604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90177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675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64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@kuwaitya73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(42), @ZainKuwait (108), @VIVAtelecom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33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@HAlajmei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@VIVAtelecom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7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@ShMaTq8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8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(27), @ZainKuwait (18), 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6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@No_Esim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(32), @ZainKuwait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29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@xxxfahadq8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08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@NourAlruwaieh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(26),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(23),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1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@Khaledaljawesri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13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@jaberbinhadi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9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0F2DD-F790-4EE6-A029-4AA931D0C4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13/06/2017 - 19/06/2017</a:t>
            </a:r>
          </a:p>
        </p:txBody>
      </p:sp>
    </p:spTree>
    <p:extLst>
      <p:ext uri="{BB962C8B-B14F-4D97-AF65-F5344CB8AC3E}">
        <p14:creationId xmlns:p14="http://schemas.microsoft.com/office/powerpoint/2010/main" val="2462126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72CF5-6A28-4979-8C30-9D3D3772C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28368-C288-439E-9D3D-5848D6AF3A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808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69973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94502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1997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1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@SucksViva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(3), 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30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(15),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0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@abonaser213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(5),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06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@_g9h_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06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@Rawanalshammeri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9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@ABAshkanani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(11),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58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@Aboabdalhq8k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56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@ShtQ8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(2), 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52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@bader_sager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58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@yusfgo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1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C5E9B-B6D9-4943-ADCE-BC8592F10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13/06/2017 - 19/06/2017</a:t>
            </a:r>
          </a:p>
        </p:txBody>
      </p:sp>
    </p:spTree>
    <p:extLst>
      <p:ext uri="{BB962C8B-B14F-4D97-AF65-F5344CB8AC3E}">
        <p14:creationId xmlns:p14="http://schemas.microsoft.com/office/powerpoint/2010/main" val="3909376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2CC5-5D2B-4879-AE48-C22DB79F5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0D7C32-4976-4A4B-8812-7A33558A6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799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03263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5017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3805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5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@R77nx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14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70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@i3NBR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(1),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01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32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@a_alwasmei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98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BDD53-C0B9-4C12-B115-5FBC09748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13/06/2017 - 19/06/2017</a:t>
            </a:r>
          </a:p>
        </p:txBody>
      </p:sp>
    </p:spTree>
    <p:extLst>
      <p:ext uri="{BB962C8B-B14F-4D97-AF65-F5344CB8AC3E}">
        <p14:creationId xmlns:p14="http://schemas.microsoft.com/office/powerpoint/2010/main" val="67681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2017-06-20T08:54:44Z</dcterms:created>
  <dcterms:modified xsi:type="dcterms:W3CDTF">2017-06-20T08:55:13Z</dcterms:modified>
</cp:coreProperties>
</file>