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A47E-2032-43DB-8EE4-66776BD8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EBD95-DD09-41AA-8B80-0A7C8C2E13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673641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9129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32011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16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92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@PvOeQ9UrwKvPk31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@kurbaag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@Gulf_Bank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4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@TheranSecret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(16), @NBKPage (18), 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88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@Ebtehal_A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(12), @Gulf_Bank (13), @warbabank (1), @ALTijariCBK (12),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7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@azlan_ross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(15), @NBKPage (8), 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54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(30),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536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@q8_bonasser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3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(26), @Gulf_Bank (2),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21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@mmhhmmddall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638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9D8C2-177F-4DF5-8D24-B97656A99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13/06/2017 - 19/06/2017</a:t>
            </a:r>
          </a:p>
        </p:txBody>
      </p:sp>
    </p:spTree>
    <p:extLst>
      <p:ext uri="{BB962C8B-B14F-4D97-AF65-F5344CB8AC3E}">
        <p14:creationId xmlns:p14="http://schemas.microsoft.com/office/powerpoint/2010/main" val="3273983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C1BD-16CC-4966-BEAE-838833B6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D030C1-D018-4F0E-8A8D-6E3CB515D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08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817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3771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3986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40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@wgk1960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7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@DaLaLaLSaQaBii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13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09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@CTMl5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@Gulf_Bank (7), @ALTijariCBK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2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@Salah_Alnbhan1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@Gulf_Bank (7), @ALTijariCBK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@TaherKuw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@Gulf_Bank (6), 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20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@iFAWAZi_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@Gulf_Bank (6), 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93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@Nawafozel101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75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(3), 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63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FC4B8-3B5A-4029-AF5C-82D14A133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13/06/2017 - 19/06/2017</a:t>
            </a:r>
          </a:p>
        </p:txBody>
      </p:sp>
    </p:spTree>
    <p:extLst>
      <p:ext uri="{BB962C8B-B14F-4D97-AF65-F5344CB8AC3E}">
        <p14:creationId xmlns:p14="http://schemas.microsoft.com/office/powerpoint/2010/main" val="2264306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38BD-1E6A-453C-923D-0F76BA4E9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D1958F-8189-405A-B7F5-DE9A9FDE7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180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138288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26644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409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8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@HindGohary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95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@Ghanim_albadry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@Gulf_Bank (6), 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24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@barrak8888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@Gulf_Bank (5), @Bankboubyan (1), @ALTijariCBK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28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@Bo_Rashed86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(14), @NBKPage (3),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6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79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6F06E-C582-42BA-A024-A9D7E6B12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13/06/2017 - 19/06/2017</a:t>
            </a:r>
          </a:p>
        </p:txBody>
      </p:sp>
    </p:spTree>
    <p:extLst>
      <p:ext uri="{BB962C8B-B14F-4D97-AF65-F5344CB8AC3E}">
        <p14:creationId xmlns:p14="http://schemas.microsoft.com/office/powerpoint/2010/main" val="13931656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2017-06-20T07:28:33Z</dcterms:created>
  <dcterms:modified xsi:type="dcterms:W3CDTF">2017-06-20T07:29:02Z</dcterms:modified>
</cp:coreProperties>
</file>