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250684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001179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537401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79031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187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@8086Hibiki3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209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(5), @alghanimhondakw (1), @CadillacKW (2),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699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@Q8_For9ah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(3), @FordAlghanim (1), @Mitsubishi_KWT_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906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@T_S_ALSARRAF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333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@m7md_013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576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@fhaadk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846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@AYG_26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761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@6ariq8178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016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@Horan_kuwait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619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@Eng_Ibrahim75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7598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12/06/2017 - 18/06/2017</a:t>
            </a:r>
          </a:p>
        </p:txBody>
      </p:sp>
    </p:spTree>
    <p:extLst>
      <p:ext uri="{BB962C8B-B14F-4D97-AF65-F5344CB8AC3E}">
        <p14:creationId xmlns:p14="http://schemas.microsoft.com/office/powerpoint/2010/main" val="1487002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3937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401503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915789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98898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258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@yosefalbatni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014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@AL__TUWAITAN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789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@Mohamme91056424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584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@ajeep8888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778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@dia_alrumh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224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@KAlmasoud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374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@DarriAlfadly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418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@bassamm115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271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@ass_boty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334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@HamadHusain1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8486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12/06/2017 - 18/06/2017</a:t>
            </a:r>
          </a:p>
        </p:txBody>
      </p:sp>
    </p:spTree>
    <p:extLst>
      <p:ext uri="{BB962C8B-B14F-4D97-AF65-F5344CB8AC3E}">
        <p14:creationId xmlns:p14="http://schemas.microsoft.com/office/powerpoint/2010/main" val="2605239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0838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167753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980501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32080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479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@Sara_almesba7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572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@expired_iDs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783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@Mohammed_cfc11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37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@alkuwaity55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548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@Mohd_AlYaseen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5328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12/06/2017 - 18/06/2017</a:t>
            </a:r>
          </a:p>
        </p:txBody>
      </p:sp>
    </p:spTree>
    <p:extLst>
      <p:ext uri="{BB962C8B-B14F-4D97-AF65-F5344CB8AC3E}">
        <p14:creationId xmlns:p14="http://schemas.microsoft.com/office/powerpoint/2010/main" val="27431337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2017-06-19T08:12:32Z</dcterms:created>
  <dcterms:modified xsi:type="dcterms:W3CDTF">2017-06-19T08:13:00Z</dcterms:modified>
</cp:coreProperties>
</file>