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700011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844103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78301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9035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244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(68), @RefreshMFM (78), @MarinaFM (9), @Fm888kw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36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@zahraasabah664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(101), @MarinaFM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05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@MBQ_Kuwait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(77),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111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015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(31),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15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(25), @Fm888kw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62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@el5oo5a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06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30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@Ebtail_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863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@AlNasser_FHD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(2), @MarinaFM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3606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07/06/2017 - 13/06/2017</a:t>
            </a:r>
          </a:p>
        </p:txBody>
      </p:sp>
    </p:spTree>
    <p:extLst>
      <p:ext uri="{BB962C8B-B14F-4D97-AF65-F5344CB8AC3E}">
        <p14:creationId xmlns:p14="http://schemas.microsoft.com/office/powerpoint/2010/main" val="3848704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917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672614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191772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93853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54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86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@97Rnm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4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@Khaledalansari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77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@32Munera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(24),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28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@hayafuadamira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104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@98hal_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88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@MAlkndrei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301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(8),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50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@AbdullaAlBkoor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20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5675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07/06/2017 - 13/06/2017</a:t>
            </a:r>
          </a:p>
        </p:txBody>
      </p:sp>
    </p:spTree>
    <p:extLst>
      <p:ext uri="{BB962C8B-B14F-4D97-AF65-F5344CB8AC3E}">
        <p14:creationId xmlns:p14="http://schemas.microsoft.com/office/powerpoint/2010/main" val="3919695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2111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601761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817282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50744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279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@alqnaas120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176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@hasan091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@DewaniyaMFM (2),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82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@HTjsFKC08cYWHYf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(8),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19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@ManarSanqour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(6), @DewaniyaMFM (1),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21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@68643245sfb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3013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07/06/2017 - 13/06/2017</a:t>
            </a:r>
          </a:p>
        </p:txBody>
      </p:sp>
    </p:spTree>
    <p:extLst>
      <p:ext uri="{BB962C8B-B14F-4D97-AF65-F5344CB8AC3E}">
        <p14:creationId xmlns:p14="http://schemas.microsoft.com/office/powerpoint/2010/main" val="28897316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2017-06-14T08:25:22Z</dcterms:created>
  <dcterms:modified xsi:type="dcterms:W3CDTF">2017-06-14T08:25:50Z</dcterms:modified>
</cp:coreProperties>
</file>