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909012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93113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3978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5868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9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73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(70), @AlraiMediaGroup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98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(17), @alqabas (61),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81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@noralkoonnoral1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(56), @AlraiMediaGroup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00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@MartyFaine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9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(36), @alqabas (13), @AlAnba_News_KW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2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@alqabas (2), @AlAnba_News_KW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52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@azlan_ross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66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@TheranSecret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33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@djamalnasir14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@AlAnba_News_KW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4692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07/06/2017 - 13/06/2017</a:t>
            </a:r>
          </a:p>
        </p:txBody>
      </p:sp>
    </p:spTree>
    <p:extLst>
      <p:ext uri="{BB962C8B-B14F-4D97-AF65-F5344CB8AC3E}">
        <p14:creationId xmlns:p14="http://schemas.microsoft.com/office/powerpoint/2010/main" val="261720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711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94296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66277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3709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60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(25), @alqabas (13),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3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91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(3), @alqabas (11), @AlAnba_News_KW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80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@aljarida (1), 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75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@bo7mod87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(36), @AlraiMediaGroup (4), @alqabas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1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(16), @AlAnba_News_KW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0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1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@hamad_1098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(36), @AlraiMediaGroup (1),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25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(3), 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1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@idjvyig111111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(9),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1923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07/06/2017 - 13/06/2017</a:t>
            </a:r>
          </a:p>
        </p:txBody>
      </p:sp>
    </p:spTree>
    <p:extLst>
      <p:ext uri="{BB962C8B-B14F-4D97-AF65-F5344CB8AC3E}">
        <p14:creationId xmlns:p14="http://schemas.microsoft.com/office/powerpoint/2010/main" val="62764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870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813676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17714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6910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52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(7),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20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@Mead_F_h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05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(16), @alqabas (13),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4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(19), @alqabas (6),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86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450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07/06/2017 - 13/06/2017</a:t>
            </a:r>
          </a:p>
        </p:txBody>
      </p:sp>
    </p:spTree>
    <p:extLst>
      <p:ext uri="{BB962C8B-B14F-4D97-AF65-F5344CB8AC3E}">
        <p14:creationId xmlns:p14="http://schemas.microsoft.com/office/powerpoint/2010/main" val="3852967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2017-06-14T07:13:26Z</dcterms:created>
  <dcterms:modified xsi:type="dcterms:W3CDTF">2017-06-14T07:13:54Z</dcterms:modified>
</cp:coreProperties>
</file>