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77050033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85590831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20413174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3428850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32455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@HjAlmusaibeeh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(39)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95207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@khadijaalamer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(27)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20405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@man6eqi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(23)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249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@kurbaag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(21), @ZainKuwait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3940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@abulayan35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11740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@a_m590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9564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@15Amon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4310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@WeatherKuwait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(4), @ZainKuwait (6), @VIVAtelecom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61790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@NAYEF_ALBDI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7979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@AmSara75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228106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06/06/2017 - 12/06/2017</a:t>
            </a:r>
          </a:p>
        </p:txBody>
      </p:sp>
    </p:spTree>
    <p:extLst>
      <p:ext uri="{BB962C8B-B14F-4D97-AF65-F5344CB8AC3E}">
        <p14:creationId xmlns:p14="http://schemas.microsoft.com/office/powerpoint/2010/main" val="16108110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221214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88266006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83090629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7423593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82948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@OtbHaneen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6093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@bojasem22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4505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@Y_alhamar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7691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@AhmedAlDosari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6040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@adhamkw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13724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@3bo_sara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3105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@ysh_ALHMMADI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(1), @ZainKuwait (6), @VIVAtelecom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8504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@ALKHANDER11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14322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@hmd1407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(6), @VIVAtelecom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11599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@mhhm28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296607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06/06/2017 - 12/06/2017</a:t>
            </a:r>
          </a:p>
        </p:txBody>
      </p:sp>
    </p:spTree>
    <p:extLst>
      <p:ext uri="{BB962C8B-B14F-4D97-AF65-F5344CB8AC3E}">
        <p14:creationId xmlns:p14="http://schemas.microsoft.com/office/powerpoint/2010/main" val="19486254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039054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53295950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25241549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3192679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2771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@jarrah1100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(4), @ZainKuwait (1), @VIVAtelecom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1940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@IlShamali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(4), @ZainKuwait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9547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@68643245sfb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(6), @ZainKuwait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6361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@bo7sain_232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3099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@a_3teeq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261734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06/06/2017 - 12/06/2017</a:t>
            </a:r>
          </a:p>
        </p:txBody>
      </p:sp>
    </p:spTree>
    <p:extLst>
      <p:ext uri="{BB962C8B-B14F-4D97-AF65-F5344CB8AC3E}">
        <p14:creationId xmlns:p14="http://schemas.microsoft.com/office/powerpoint/2010/main" val="83773011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306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2017-06-13T08:56:50Z</dcterms:created>
  <dcterms:modified xsi:type="dcterms:W3CDTF">2017-06-13T08:57:18Z</dcterms:modified>
</cp:coreProperties>
</file>