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92671592"/>
              </p:ext>
            </p:extLst>
          </p:nvPr>
        </p:nvGraphicFramePr>
        <p:xfrm>
          <a:off x="457200" y="1731963"/>
          <a:ext cx="8229600" cy="4155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23785107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8885860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362852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0016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@ALBANNAQ_M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(48)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7236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@AHN_q8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3622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@TheranSecret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(3), @NBKPage (9), @Bankboubyan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6426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@alhammad_a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(5), @Gulf_Bank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3978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@abdallha55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(11), @Bankboubyan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7952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@humoodkattaf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(6), @Gulf_Bank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7076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@a_bo_alzain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(4), @Gulf_Bank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9392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@MartyFaine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(6), @NBKPage (5), @Bankboubyan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0207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@azlan_ross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(5), @NBKPage (6), @Bankboubyan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2595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@ieedq8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(8), @warbabank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117920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06/06/2017 - 12/06/2017</a:t>
            </a:r>
          </a:p>
        </p:txBody>
      </p:sp>
    </p:spTree>
    <p:extLst>
      <p:ext uri="{BB962C8B-B14F-4D97-AF65-F5344CB8AC3E}">
        <p14:creationId xmlns:p14="http://schemas.microsoft.com/office/powerpoint/2010/main" val="30937484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570900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8434832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4740036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574551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1548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@alkuwwaiti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(4), @NBKPage (4), @ALTijariCBK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663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@wgk1960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090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@Turki_A_q8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(2), @Bankboubyan (1), @warbabank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4227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@HindGohary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7154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@asddkm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(1), @warbabank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3112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@faiz20148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(9), @Gulf_Bank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6848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@SaadAldousari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7382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@mmhhmmddall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7439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@HussamMoamen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7841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@alb7raini67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(2), @Bankboubyan (2), @warbabank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951226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06/06/2017 - 12/06/2017</a:t>
            </a:r>
          </a:p>
        </p:txBody>
      </p:sp>
    </p:spTree>
    <p:extLst>
      <p:ext uri="{BB962C8B-B14F-4D97-AF65-F5344CB8AC3E}">
        <p14:creationId xmlns:p14="http://schemas.microsoft.com/office/powerpoint/2010/main" val="1270696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176821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3423656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617806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553624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0615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@xMousa67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1921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@alialbossiri1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0839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@bo_azoooooz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(1), @Bankboubyan (2), @warbabank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2059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@Henry_14Henrt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8467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@ManarKu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053258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06/06/2017 - 12/06/2017</a:t>
            </a:r>
          </a:p>
        </p:txBody>
      </p:sp>
    </p:spTree>
    <p:extLst>
      <p:ext uri="{BB962C8B-B14F-4D97-AF65-F5344CB8AC3E}">
        <p14:creationId xmlns:p14="http://schemas.microsoft.com/office/powerpoint/2010/main" val="252427247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381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2017-06-13T07:43:28Z</dcterms:created>
  <dcterms:modified xsi:type="dcterms:W3CDTF">2017-06-13T07:43:56Z</dcterms:modified>
</cp:coreProperties>
</file>