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6351505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77437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82406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7952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82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@alghanimhondakw (2), @FordAlghanim (2), 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65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@aziz_aldoseri86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5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@m7md_013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51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@CadillacKW (1), @FordAlghanim (2),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21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@altarakmi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(2),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42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@abubasil03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17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@shreddedhamood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46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@habib072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6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@y0us3f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998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@Jq5Jamal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4424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05/06/2017 - 11/06/2017</a:t>
            </a:r>
          </a:p>
        </p:txBody>
      </p:sp>
    </p:spTree>
    <p:extLst>
      <p:ext uri="{BB962C8B-B14F-4D97-AF65-F5344CB8AC3E}">
        <p14:creationId xmlns:p14="http://schemas.microsoft.com/office/powerpoint/2010/main" val="2933065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5042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47213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8519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2692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69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@ZAINHOOM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6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@3ashq_sfr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8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@aladwani123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74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@Mhmom4you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55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@AliSD_92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11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@toukhytaha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29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@osamakhalid18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02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@AL__TUWAITAN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06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@Kenzzo_habeeb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7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510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05/06/2017 - 11/06/2017</a:t>
            </a:r>
          </a:p>
        </p:txBody>
      </p:sp>
    </p:spTree>
    <p:extLst>
      <p:ext uri="{BB962C8B-B14F-4D97-AF65-F5344CB8AC3E}">
        <p14:creationId xmlns:p14="http://schemas.microsoft.com/office/powerpoint/2010/main" val="226535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558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75534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11327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9445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19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@ali__mew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15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@hamed970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6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@aliq8q8q8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33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@q8chelsea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81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@Bo_3mra_kuwait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0537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05/06/2017 - 11/06/2017</a:t>
            </a:r>
          </a:p>
        </p:txBody>
      </p:sp>
    </p:spTree>
    <p:extLst>
      <p:ext uri="{BB962C8B-B14F-4D97-AF65-F5344CB8AC3E}">
        <p14:creationId xmlns:p14="http://schemas.microsoft.com/office/powerpoint/2010/main" val="1282170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2017-06-12T09:05:36Z</dcterms:created>
  <dcterms:modified xsi:type="dcterms:W3CDTF">2017-06-12T09:06:04Z</dcterms:modified>
</cp:coreProperties>
</file>