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12608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55330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59360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6721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4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@AdamSami73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1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@Tooona_2009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5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@Majed400R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16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@nader10000000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8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@mahboobah145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1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@bntalsaudia555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7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@l0oje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7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@Talal__10____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6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@01234NORA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56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@Neamaalobid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9680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01/06/2017 - 08/06/2017</a:t>
            </a:r>
          </a:p>
        </p:txBody>
      </p:sp>
    </p:spTree>
    <p:extLst>
      <p:ext uri="{BB962C8B-B14F-4D97-AF65-F5344CB8AC3E}">
        <p14:creationId xmlns:p14="http://schemas.microsoft.com/office/powerpoint/2010/main" val="52079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054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37930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65573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5948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3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@ABOAbdalaaziz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8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@essajaony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5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@ayman44932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4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@dlanyer27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49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@o_kc7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1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@khkh9397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9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@H_Ellethy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(11), @alrabiesocial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0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@so55555so55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7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@ameee405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6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@DaoudJamali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414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01/06/2017 - 08/06/2017</a:t>
            </a:r>
          </a:p>
        </p:txBody>
      </p:sp>
    </p:spTree>
    <p:extLst>
      <p:ext uri="{BB962C8B-B14F-4D97-AF65-F5344CB8AC3E}">
        <p14:creationId xmlns:p14="http://schemas.microsoft.com/office/powerpoint/2010/main" val="3007706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705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93322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48282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5536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9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@a_so_so_a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0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@abdalftah6751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@lipzqil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(12), @alrabiesocial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4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@OMalk21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(11), @alrabiesocial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8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@Saad_Ismail23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7568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01/06/2017 - 08/06/2017</a:t>
            </a:r>
          </a:p>
        </p:txBody>
      </p:sp>
    </p:spTree>
    <p:extLst>
      <p:ext uri="{BB962C8B-B14F-4D97-AF65-F5344CB8AC3E}">
        <p14:creationId xmlns:p14="http://schemas.microsoft.com/office/powerpoint/2010/main" val="30447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2017-06-09T08:22:59Z</dcterms:created>
  <dcterms:modified xsi:type="dcterms:W3CDTF">2017-06-09T08:23:27Z</dcterms:modified>
</cp:coreProperties>
</file>