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Al-Anba Newspaper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666</c:v>
                </c:pt>
                <c:pt idx="1">
                  <c:v>713</c:v>
                </c:pt>
                <c:pt idx="2">
                  <c:v>875</c:v>
                </c:pt>
                <c:pt idx="3">
                  <c:v>839</c:v>
                </c:pt>
                <c:pt idx="4">
                  <c:v>517</c:v>
                </c:pt>
                <c:pt idx="5">
                  <c:v>723</c:v>
                </c:pt>
                <c:pt idx="6">
                  <c:v>397</c:v>
                </c:pt>
                <c:pt idx="7">
                  <c:v>150</c:v>
                </c:pt>
                <c:pt idx="8">
                  <c:v>1948</c:v>
                </c:pt>
                <c:pt idx="9">
                  <c:v>934</c:v>
                </c:pt>
                <c:pt idx="10">
                  <c:v>1096</c:v>
                </c:pt>
                <c:pt idx="11">
                  <c:v>1018</c:v>
                </c:pt>
                <c:pt idx="12">
                  <c:v>477</c:v>
                </c:pt>
                <c:pt idx="13">
                  <c:v>542</c:v>
                </c:pt>
                <c:pt idx="14">
                  <c:v>808</c:v>
                </c:pt>
                <c:pt idx="15">
                  <c:v>1025</c:v>
                </c:pt>
                <c:pt idx="16">
                  <c:v>773</c:v>
                </c:pt>
                <c:pt idx="17">
                  <c:v>836</c:v>
                </c:pt>
                <c:pt idx="18">
                  <c:v>960</c:v>
                </c:pt>
                <c:pt idx="19">
                  <c:v>1712</c:v>
                </c:pt>
                <c:pt idx="20">
                  <c:v>1107</c:v>
                </c:pt>
                <c:pt idx="21">
                  <c:v>1391</c:v>
                </c:pt>
                <c:pt idx="22">
                  <c:v>704</c:v>
                </c:pt>
                <c:pt idx="23">
                  <c:v>708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75-403F-9296-C6914538757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 Watan Newspaper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12</c:v>
                </c:pt>
                <c:pt idx="1">
                  <c:v>15</c:v>
                </c:pt>
                <c:pt idx="2">
                  <c:v>16</c:v>
                </c:pt>
                <c:pt idx="3">
                  <c:v>9</c:v>
                </c:pt>
                <c:pt idx="4">
                  <c:v>15</c:v>
                </c:pt>
                <c:pt idx="5">
                  <c:v>3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4</c:v>
                </c:pt>
                <c:pt idx="11">
                  <c:v>3</c:v>
                </c:pt>
                <c:pt idx="12">
                  <c:v>0</c:v>
                </c:pt>
                <c:pt idx="13">
                  <c:v>1</c:v>
                </c:pt>
                <c:pt idx="14">
                  <c:v>2</c:v>
                </c:pt>
                <c:pt idx="15">
                  <c:v>1</c:v>
                </c:pt>
                <c:pt idx="16">
                  <c:v>1</c:v>
                </c:pt>
                <c:pt idx="17">
                  <c:v>3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2</c:v>
                </c:pt>
                <c:pt idx="22">
                  <c:v>28</c:v>
                </c:pt>
                <c:pt idx="23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875-403F-9296-C6914538757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Al Jarida Newspaper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122</c:v>
                </c:pt>
                <c:pt idx="1">
                  <c:v>0</c:v>
                </c:pt>
                <c:pt idx="2">
                  <c:v>56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7</c:v>
                </c:pt>
                <c:pt idx="10">
                  <c:v>111</c:v>
                </c:pt>
                <c:pt idx="11">
                  <c:v>342</c:v>
                </c:pt>
                <c:pt idx="12">
                  <c:v>302</c:v>
                </c:pt>
                <c:pt idx="13">
                  <c:v>330</c:v>
                </c:pt>
                <c:pt idx="14">
                  <c:v>292</c:v>
                </c:pt>
                <c:pt idx="15">
                  <c:v>200</c:v>
                </c:pt>
                <c:pt idx="16">
                  <c:v>166</c:v>
                </c:pt>
                <c:pt idx="17">
                  <c:v>244</c:v>
                </c:pt>
                <c:pt idx="18">
                  <c:v>224</c:v>
                </c:pt>
                <c:pt idx="19">
                  <c:v>274</c:v>
                </c:pt>
                <c:pt idx="20">
                  <c:v>212</c:v>
                </c:pt>
                <c:pt idx="21">
                  <c:v>122</c:v>
                </c:pt>
                <c:pt idx="22">
                  <c:v>622</c:v>
                </c:pt>
                <c:pt idx="23">
                  <c:v>555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875-403F-9296-C6914538757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جريدة القبس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250</c:v>
                </c:pt>
                <c:pt idx="1">
                  <c:v>451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6</c:v>
                </c:pt>
                <c:pt idx="7">
                  <c:v>166</c:v>
                </c:pt>
                <c:pt idx="8">
                  <c:v>405</c:v>
                </c:pt>
                <c:pt idx="9">
                  <c:v>605</c:v>
                </c:pt>
                <c:pt idx="10">
                  <c:v>396</c:v>
                </c:pt>
                <c:pt idx="11">
                  <c:v>997</c:v>
                </c:pt>
                <c:pt idx="12">
                  <c:v>601</c:v>
                </c:pt>
                <c:pt idx="13">
                  <c:v>1474</c:v>
                </c:pt>
                <c:pt idx="14">
                  <c:v>1621</c:v>
                </c:pt>
                <c:pt idx="15">
                  <c:v>4488</c:v>
                </c:pt>
                <c:pt idx="16">
                  <c:v>3216</c:v>
                </c:pt>
                <c:pt idx="17">
                  <c:v>4158</c:v>
                </c:pt>
                <c:pt idx="18">
                  <c:v>1296</c:v>
                </c:pt>
                <c:pt idx="19">
                  <c:v>791</c:v>
                </c:pt>
                <c:pt idx="20">
                  <c:v>1632</c:v>
                </c:pt>
                <c:pt idx="21">
                  <c:v>2069</c:v>
                </c:pt>
                <c:pt idx="22">
                  <c:v>920</c:v>
                </c:pt>
                <c:pt idx="23">
                  <c:v>548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875-403F-9296-C6914538757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Alrai Newspaper Kuwait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25216</c:v>
                </c:pt>
                <c:pt idx="1">
                  <c:v>6901</c:v>
                </c:pt>
                <c:pt idx="2">
                  <c:v>1102</c:v>
                </c:pt>
                <c:pt idx="3">
                  <c:v>3983</c:v>
                </c:pt>
                <c:pt idx="4">
                  <c:v>685</c:v>
                </c:pt>
                <c:pt idx="5">
                  <c:v>238</c:v>
                </c:pt>
                <c:pt idx="6">
                  <c:v>36</c:v>
                </c:pt>
                <c:pt idx="7">
                  <c:v>0</c:v>
                </c:pt>
                <c:pt idx="8">
                  <c:v>0</c:v>
                </c:pt>
                <c:pt idx="9">
                  <c:v>1723</c:v>
                </c:pt>
                <c:pt idx="10">
                  <c:v>2356</c:v>
                </c:pt>
                <c:pt idx="11">
                  <c:v>4540</c:v>
                </c:pt>
                <c:pt idx="12">
                  <c:v>6233</c:v>
                </c:pt>
                <c:pt idx="13">
                  <c:v>5769</c:v>
                </c:pt>
                <c:pt idx="14">
                  <c:v>9091</c:v>
                </c:pt>
                <c:pt idx="15">
                  <c:v>10276</c:v>
                </c:pt>
                <c:pt idx="16">
                  <c:v>8397</c:v>
                </c:pt>
                <c:pt idx="17">
                  <c:v>3913</c:v>
                </c:pt>
                <c:pt idx="18">
                  <c:v>7677</c:v>
                </c:pt>
                <c:pt idx="19">
                  <c:v>8467</c:v>
                </c:pt>
                <c:pt idx="20">
                  <c:v>8560</c:v>
                </c:pt>
                <c:pt idx="21">
                  <c:v>4213</c:v>
                </c:pt>
                <c:pt idx="22">
                  <c:v>6209</c:v>
                </c:pt>
                <c:pt idx="23">
                  <c:v>23941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875-403F-9296-C691453875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557968"/>
        <c:axId val="301558952"/>
      </c:lineChart>
      <c:catAx>
        <c:axId val="301557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558952"/>
        <c:crosses val="autoZero"/>
        <c:auto val="1"/>
        <c:lblAlgn val="ctr"/>
        <c:lblOffset val="100"/>
        <c:noMultiLvlLbl val="0"/>
      </c:catAx>
      <c:valAx>
        <c:axId val="301558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557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FB: Total Interactions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83701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01/05/2017 - 31/05/2017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1827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FB: Total Interactions By Hour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FB: Total Interactions By Hour</dc:title>
  <dc:creator>Administrator</dc:creator>
  <cp:lastModifiedBy>Administrator</cp:lastModifiedBy>
  <cp:revision>1</cp:revision>
  <dcterms:created xsi:type="dcterms:W3CDTF">2017-06-08T11:37:54Z</dcterms:created>
  <dcterms:modified xsi:type="dcterms:W3CDTF">2017-06-08T11:38:03Z</dcterms:modified>
</cp:coreProperties>
</file>