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@WatanNews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1/5/2017</c:v>
                </c:pt>
                <c:pt idx="1">
                  <c:v>8/5/2017</c:v>
                </c:pt>
                <c:pt idx="2">
                  <c:v>15/05/2017</c:v>
                </c:pt>
                <c:pt idx="3">
                  <c:v>22/05/2017</c:v>
                </c:pt>
                <c:pt idx="4">
                  <c:v>29/05/2017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6</c:v>
                </c:pt>
                <c:pt idx="1">
                  <c:v>6</c:v>
                </c:pt>
                <c:pt idx="2">
                  <c:v>6</c:v>
                </c:pt>
                <c:pt idx="3">
                  <c:v>6</c:v>
                </c:pt>
                <c:pt idx="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F29-4434-9789-43CF6A078A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@AlraiMediaGroup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1/5/2017</c:v>
                </c:pt>
                <c:pt idx="1">
                  <c:v>8/5/2017</c:v>
                </c:pt>
                <c:pt idx="2">
                  <c:v>15/05/2017</c:v>
                </c:pt>
                <c:pt idx="3">
                  <c:v>22/05/2017</c:v>
                </c:pt>
                <c:pt idx="4">
                  <c:v>29/05/2017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F29-4434-9789-43CF6A078A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@aljarida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1/5/2017</c:v>
                </c:pt>
                <c:pt idx="1">
                  <c:v>8/5/2017</c:v>
                </c:pt>
                <c:pt idx="2">
                  <c:v>15/05/2017</c:v>
                </c:pt>
                <c:pt idx="3">
                  <c:v>22/05/2017</c:v>
                </c:pt>
                <c:pt idx="4">
                  <c:v>29/05/2017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4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F29-4434-9789-43CF6A078A3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@alqabas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1/5/2017</c:v>
                </c:pt>
                <c:pt idx="1">
                  <c:v>8/5/2017</c:v>
                </c:pt>
                <c:pt idx="2">
                  <c:v>15/05/2017</c:v>
                </c:pt>
                <c:pt idx="3">
                  <c:v>22/05/2017</c:v>
                </c:pt>
                <c:pt idx="4">
                  <c:v>29/05/2017</c:v>
                </c:pt>
              </c:strCache>
            </c:strRef>
          </c:cat>
          <c:val>
            <c:numRef>
              <c:f>Sheet1!$E$2:$E$6</c:f>
              <c:numCache>
                <c:formatCode>General</c:formatCode>
                <c:ptCount val="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F29-4434-9789-43CF6A078A3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@AlAnba_News_KW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strRef>
              <c:f>Sheet1!$A$2:$A$6</c:f>
              <c:strCache>
                <c:ptCount val="5"/>
                <c:pt idx="0">
                  <c:v>1/5/2017</c:v>
                </c:pt>
                <c:pt idx="1">
                  <c:v>8/5/2017</c:v>
                </c:pt>
                <c:pt idx="2">
                  <c:v>15/05/2017</c:v>
                </c:pt>
                <c:pt idx="3">
                  <c:v>22/05/2017</c:v>
                </c:pt>
                <c:pt idx="4">
                  <c:v>29/05/2017</c:v>
                </c:pt>
              </c:strCache>
            </c:strRef>
          </c:cat>
          <c:val>
            <c:numRef>
              <c:f>Sheet1!$F$2:$F$6</c:f>
              <c:numCache>
                <c:formatCode>General</c:formatCode>
                <c:ptCount val="5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6F29-4434-9789-43CF6A078A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663288"/>
        <c:axId val="245307888"/>
      </c:lineChart>
      <c:catAx>
        <c:axId val="24566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307888"/>
        <c:crosses val="autoZero"/>
        <c:auto val="1"/>
        <c:lblAlgn val="ctr"/>
        <c:lblOffset val="100"/>
        <c:noMultiLvlLbl val="0"/>
      </c:catAx>
      <c:valAx>
        <c:axId val="2453078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663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Retweets Per Own Tweet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460437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01/05/2017 - 04/06/2017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43036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Average Retweets Per Own Tweet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Average Retweets Per Own Tweet</dc:title>
  <dc:creator>Administrator</dc:creator>
  <cp:lastModifiedBy>Administrator</cp:lastModifiedBy>
  <cp:revision>1</cp:revision>
  <dcterms:created xsi:type="dcterms:W3CDTF">2017-06-08T09:03:58Z</dcterms:created>
  <dcterms:modified xsi:type="dcterms:W3CDTF">2017-06-08T09:04:06Z</dcterms:modified>
</cp:coreProperties>
</file>