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2258980"/>
              </p:ext>
            </p:extLst>
          </p:nvPr>
        </p:nvGraphicFramePr>
        <p:xfrm>
          <a:off x="457200" y="1731963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19496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315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7918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9901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9468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5327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4471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9459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5205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208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7737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9682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1823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1885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09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@WatanNews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1958557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887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@AlraiMediaGroup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032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@aljarida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56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@alqabas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0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@AlAnba_News_KW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535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33594780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2017-06-08T09:01:48Z</dcterms:created>
  <dcterms:modified xsi:type="dcterms:W3CDTF">2017-06-08T09:02:10Z</dcterms:modified>
</cp:coreProperties>
</file>