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42" d="100"/>
          <a:sy n="42" d="100"/>
        </p:scale>
        <p:origin x="72" y="7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9600968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276297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243041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74935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224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@MBQ_Kuwait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(139),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263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@ffaisalalsayed1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(84), @RefreshMFM (25), @MarinaFM (9), @Fm888kw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155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(86)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618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(71)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933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@reham8am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(52), @MarinaFM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988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@Khaledalansari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753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@7mo0odi86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(12), @Fm888kw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534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@zahraasabah664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(23), @MarinaFM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357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@athoyi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@RefreshMFM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117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@Alashwaq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(18), @MarinaFM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06813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31/05/2017 - 06/06/2017</a:t>
            </a:r>
          </a:p>
        </p:txBody>
      </p:sp>
    </p:spTree>
    <p:extLst>
      <p:ext uri="{BB962C8B-B14F-4D97-AF65-F5344CB8AC3E}">
        <p14:creationId xmlns:p14="http://schemas.microsoft.com/office/powerpoint/2010/main" val="264323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9432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537097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11496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37175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295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@b_Al3idan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(24),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419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@AlNasser_FHD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799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@AbdullaAlBkoor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(14), @MarinaFM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38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(11), @MarinaFM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082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(16),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879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@alharbe2910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(10), @MarinaFM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953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@hasan091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496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@aldalal92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755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@Khalid_135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0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@alqnaas120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7737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31/05/2017 - 06/06/2017</a:t>
            </a:r>
          </a:p>
        </p:txBody>
      </p:sp>
    </p:spTree>
    <p:extLst>
      <p:ext uri="{BB962C8B-B14F-4D97-AF65-F5344CB8AC3E}">
        <p14:creationId xmlns:p14="http://schemas.microsoft.com/office/powerpoint/2010/main" val="9436434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60428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519415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383601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02558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878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@OmarVlogable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@RefreshMFM (2), @MarinaFM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463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@alb7ranya17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(12),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592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@b0j0har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(8), @DewaniyaMFM (1), @MarinaFM (3),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275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@m286x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(9), @MarinaFM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703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@danah84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38748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31/05/2017 - 06/06/2017</a:t>
            </a:r>
          </a:p>
        </p:txBody>
      </p:sp>
    </p:spTree>
    <p:extLst>
      <p:ext uri="{BB962C8B-B14F-4D97-AF65-F5344CB8AC3E}">
        <p14:creationId xmlns:p14="http://schemas.microsoft.com/office/powerpoint/2010/main" val="16639388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2017-06-07T08:58:58Z</dcterms:created>
  <dcterms:modified xsi:type="dcterms:W3CDTF">2017-06-07T08:59:22Z</dcterms:modified>
</cp:coreProperties>
</file>