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13530963"/>
              </p:ext>
            </p:extLst>
          </p:nvPr>
        </p:nvGraphicFramePr>
        <p:xfrm>
          <a:off x="457200" y="1731963"/>
          <a:ext cx="8229600" cy="4191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45501409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64483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77689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425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@bin_dinarq8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(585), @AlraiMediaGroup (586)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653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@q8firstnews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(585), @AlraiMediaGroup (586)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541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(607)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536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@noralkoonnoral1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(92), @AlraiMediaGroup (117)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06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@7H6eim9KeLsbL0C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(28), @AlraiMediaGroup (28), @alqabas (78), @AlAnba_News_KW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4655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(60), @AlraiMediaGroup (73)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046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(36), @alqabas (17), @AlAnba_News_KW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08385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@NUBnPelXLoPpfvM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(12), @alqabas (5), @AlAnba_News_KW (71)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5811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@FatmaArab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(28), @alqabas (12), @AlAnba_News_KW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23398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31/05/2017 - 06/06/2017</a:t>
            </a:r>
          </a:p>
        </p:txBody>
      </p:sp>
    </p:spTree>
    <p:extLst>
      <p:ext uri="{BB962C8B-B14F-4D97-AF65-F5344CB8AC3E}">
        <p14:creationId xmlns:p14="http://schemas.microsoft.com/office/powerpoint/2010/main" val="3013925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60240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7233288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197464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957849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01852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@zayed1222221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(9), @alqabas (59)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4646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(42), @AlraiMediaGroup (23)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5436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@ehabetify901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@AlraiMediaGroup (17), @AlAnba_News_KW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6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@ALMOFATESH28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(16), @aljarida (1), @alqabas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4960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@HyonTota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(20), @AlAnba_News_KW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778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@Bo_3bood_82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(12), @alqabas (13),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9924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80392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@salim78987127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2847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@aBDULRAHMANALI9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(36),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409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@bo7mod87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(25), @AlraiMediaGroup (6), @alqabas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46576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31/05/2017 - 06/06/2017</a:t>
            </a:r>
          </a:p>
        </p:txBody>
      </p:sp>
    </p:spTree>
    <p:extLst>
      <p:ext uri="{BB962C8B-B14F-4D97-AF65-F5344CB8AC3E}">
        <p14:creationId xmlns:p14="http://schemas.microsoft.com/office/powerpoint/2010/main" val="18093089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569696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4495666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76348066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964351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0168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@tammamalghanim1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3415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(6), @aljarida (7), @alqabas (7),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1290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@darinnaser_q8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8834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@idjvyig111111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(10), @alqabas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3985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@Nmals_7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(19), @AlAnba_News_KW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056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@Kwmoon7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(6), @alqabas (1), @AlAnba_News_KW (13)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07893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31/05/2017 - 06/06/2017</a:t>
            </a:r>
          </a:p>
        </p:txBody>
      </p:sp>
    </p:spTree>
    <p:extLst>
      <p:ext uri="{BB962C8B-B14F-4D97-AF65-F5344CB8AC3E}">
        <p14:creationId xmlns:p14="http://schemas.microsoft.com/office/powerpoint/2010/main" val="4605714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496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2017-06-07T07:47:15Z</dcterms:created>
  <dcterms:modified xsi:type="dcterms:W3CDTF">2017-06-07T07:47:44Z</dcterms:modified>
</cp:coreProperties>
</file>