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053576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867852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844718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627263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6742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14498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66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9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#هلا_برمضان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81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#رمضان_يجمعنا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3802.0641025641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3920.2948717949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157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#لحظة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03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#قمرة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80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#الصدمة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3326.1428571429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3408.2857142857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49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#محمدعبدهيماني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26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77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#من_الصفر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59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#عفاريت_عدلي_علام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3151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392699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5996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982286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1015018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6431127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535350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92750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69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#باب_الحارة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2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#رامز_تحت_الأرض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5987.375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626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#لقاء_الأمير_محمد_بن_سلمان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1040.7368421053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17.736842105263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1058.4736842105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76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4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#كان_في_كل_زمان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29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#سيلفي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3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#صناع_الامل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76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#MBC_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سناب_شات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19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#صناع_الأمل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95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#inAbuDhabi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694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834435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250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448856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152862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520905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071982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56290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92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#نبي_الرحمة_والتسامح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58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#أعظم_سجين_في_التاريخ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96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#إيش_رأيك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3596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43259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254</Words>
  <Application>Microsoft Office PowerPoint</Application>
  <PresentationFormat>On-screen Show (4:3)</PresentationFormat>
  <Paragraphs>136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2017-06-06T11:09:50Z</dcterms:created>
  <dcterms:modified xsi:type="dcterms:W3CDTF">2017-06-06T11:10:44Z</dcterms:modified>
</cp:coreProperties>
</file>