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peninsula_qatar (The Peninsula)</c:v>
                </c:pt>
                <c:pt idx="1">
                  <c:v>gulftimes (gulf-times)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673</c:v>
                </c:pt>
                <c:pt idx="1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7B-498C-A9EE-A6F13012FF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peninsula_qatar (The Peninsula)</c:v>
                </c:pt>
                <c:pt idx="1">
                  <c:v>gulftimes (gulf-times)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7B-498C-A9EE-A6F13012F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4678376"/>
        <c:axId val="234567304"/>
      </c:barChart>
      <c:catAx>
        <c:axId val="14467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567304"/>
        <c:crosses val="autoZero"/>
        <c:auto val="1"/>
        <c:lblAlgn val="ctr"/>
        <c:lblOffset val="100"/>
        <c:noMultiLvlLbl val="0"/>
      </c:catAx>
      <c:valAx>
        <c:axId val="23456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67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386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608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</dc:title>
  <dc:creator>Administrator</dc:creator>
  <cp:lastModifiedBy>Administrator</cp:lastModifiedBy>
  <cp:revision>1</cp:revision>
  <dcterms:created xsi:type="dcterms:W3CDTF">2017-06-06T10:46:11Z</dcterms:created>
  <dcterms:modified xsi:type="dcterms:W3CDTF">2017-06-06T10:46:15Z</dcterms:modified>
</cp:coreProperties>
</file>