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9476717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491252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54156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68317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331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246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(88),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4313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@AlbarakC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879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@LYuosif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28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7606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@StacyJo44328914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@NBKPage (4), 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41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@mmhhmmddall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86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@goodplesskuwait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905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@S3wdee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979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@tanqibq8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(3), @ALTijariCBK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41379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30/05/2017 - 05/06/2017</a:t>
            </a:r>
          </a:p>
        </p:txBody>
      </p:sp>
    </p:spTree>
    <p:extLst>
      <p:ext uri="{BB962C8B-B14F-4D97-AF65-F5344CB8AC3E}">
        <p14:creationId xmlns:p14="http://schemas.microsoft.com/office/powerpoint/2010/main" val="3472855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52209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204331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377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035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058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@abo7jrf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76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@Henry_14Henrt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389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@asddkm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(1), @Bankboubyan (2),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2588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@AaronCu98285461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(7),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83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@Turki_A_q8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(1), @Bankboubyan (2), 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55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@alfaskara2016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7153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@Mohdkandari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@ALTijariCBK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227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@1989_gold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628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@alrfe3i_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@Bankboubyan (2),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72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@iRashedC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(9), @NBKPage (1),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7299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30/05/2017 - 05/06/2017</a:t>
            </a:r>
          </a:p>
        </p:txBody>
      </p:sp>
    </p:spTree>
    <p:extLst>
      <p:ext uri="{BB962C8B-B14F-4D97-AF65-F5344CB8AC3E}">
        <p14:creationId xmlns:p14="http://schemas.microsoft.com/office/powerpoint/2010/main" val="17435140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7611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33175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9194866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65920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3009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@iphone_81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(7), @ALTijariCBK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78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@Nory_ektaml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(3), @warbabank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800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@Boabood585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53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@essa_alkhayat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(9), @Gulf_Bank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78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@HindGohary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12097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30/05/2017 - 05/06/2017</a:t>
            </a:r>
          </a:p>
        </p:txBody>
      </p:sp>
    </p:spTree>
    <p:extLst>
      <p:ext uri="{BB962C8B-B14F-4D97-AF65-F5344CB8AC3E}">
        <p14:creationId xmlns:p14="http://schemas.microsoft.com/office/powerpoint/2010/main" val="3830137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2017-06-06T07:51:44Z</dcterms:created>
  <dcterms:modified xsi:type="dcterms:W3CDTF">2017-06-06T07:52:12Z</dcterms:modified>
</cp:coreProperties>
</file>