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605229"/>
              </p:ext>
            </p:extLst>
          </p:nvPr>
        </p:nvGraphicFramePr>
        <p:xfrm>
          <a:off x="457200" y="1731963"/>
          <a:ext cx="82296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207110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454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988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365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258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322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905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467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692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198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356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950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6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9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11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39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37.7108%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116.9728%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4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5.8469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38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1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41454468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09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016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005769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971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728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81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83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197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160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20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549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416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163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113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393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40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1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7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326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90789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233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2017-06-05T11:27:53Z</dcterms:created>
  <dcterms:modified xsi:type="dcterms:W3CDTF">2017-06-05T11:28:58Z</dcterms:modified>
</cp:coreProperties>
</file>