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76859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98556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48880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1472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79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@Fahadalrogye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32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@osamakhalid18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6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@xMousa67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82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@Ta7ReeR91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95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32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@PlayerBorsa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7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@hamadalbloushi1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84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@asem9877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05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@2ahmedalfares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8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@ali_r_alhindal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2214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29/05/2017 - 04/06/2017</a:t>
            </a:r>
          </a:p>
        </p:txBody>
      </p:sp>
    </p:spTree>
    <p:extLst>
      <p:ext uri="{BB962C8B-B14F-4D97-AF65-F5344CB8AC3E}">
        <p14:creationId xmlns:p14="http://schemas.microsoft.com/office/powerpoint/2010/main" val="3033412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6454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444796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73192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51712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5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@Q_blooshi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9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@hotmaill7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36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@RashdAldehany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02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@alialchevy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02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28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@BODELLI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17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@habib072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@_AL_7ARBI_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92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@ali_asslall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679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@kuwait_CSS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1658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29/05/2017 - 04/06/2017</a:t>
            </a:r>
          </a:p>
        </p:txBody>
      </p:sp>
    </p:spTree>
    <p:extLst>
      <p:ext uri="{BB962C8B-B14F-4D97-AF65-F5344CB8AC3E}">
        <p14:creationId xmlns:p14="http://schemas.microsoft.com/office/powerpoint/2010/main" val="1924441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454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87237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70835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6366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61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@lebanonese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50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@KKhiledy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69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@7atem_80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44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@Loleycat3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74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@smalalas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4955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29/05/2017 - 04/06/2017</a:t>
            </a:r>
          </a:p>
        </p:txBody>
      </p:sp>
    </p:spTree>
    <p:extLst>
      <p:ext uri="{BB962C8B-B14F-4D97-AF65-F5344CB8AC3E}">
        <p14:creationId xmlns:p14="http://schemas.microsoft.com/office/powerpoint/2010/main" val="42901169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2017-06-05T08:31:14Z</dcterms:created>
  <dcterms:modified xsi:type="dcterms:W3CDTF">2017-06-05T08:31:42Z</dcterms:modified>
</cp:coreProperties>
</file>