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53326723"/>
              </p:ext>
            </p:extLst>
          </p:nvPr>
        </p:nvGraphicFramePr>
        <p:xfrm>
          <a:off x="457200" y="1731963"/>
          <a:ext cx="8229600" cy="280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8835150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85379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751211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82200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35921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33368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99694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539878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81736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960584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55095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292534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7190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Qatar Television </a:t>
                      </a:r>
                      <a:r>
                        <a:rPr lang="ar-AE" sz="1000"/>
                        <a:t>تلفزيون قطر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907994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5.1695%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13.9708%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24.3763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9910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التلفزيون العربي - </a:t>
                      </a:r>
                      <a:r>
                        <a:rPr lang="en-US" sz="1000"/>
                        <a:t>Alaraby 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410870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13.7425%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16.4305%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17.4304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1513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AlrayyanTV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1630549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2.7756%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10.0021%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16.2020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8047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QAT 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3.8560%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4.0082%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8.5344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518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Jazeera Arabic </a:t>
                      </a:r>
                      <a:r>
                        <a:rPr lang="ar-AE" sz="1000"/>
                        <a:t>قناة الجزيرة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1422325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17445363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2.5283%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10.7339%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12.4335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961000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01/05/2017 - 31/05/2017</a:t>
            </a:r>
          </a:p>
        </p:txBody>
      </p:sp>
    </p:spTree>
    <p:extLst>
      <p:ext uri="{BB962C8B-B14F-4D97-AF65-F5344CB8AC3E}">
        <p14:creationId xmlns:p14="http://schemas.microsoft.com/office/powerpoint/2010/main" val="1660897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106</Words>
  <Application>Microsoft Office PowerPoint</Application>
  <PresentationFormat>On-screen Show (4:3)</PresentationFormat>
  <Paragraphs>74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Youtube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Key Metrics Table</dc:title>
  <dc:creator>Administrator</dc:creator>
  <cp:lastModifiedBy>Administrator</cp:lastModifiedBy>
  <cp:revision>1</cp:revision>
  <dcterms:created xsi:type="dcterms:W3CDTF">2017-06-02T13:11:46Z</dcterms:created>
  <dcterms:modified xsi:type="dcterms:W3CDTF">2017-06-02T13:12:03Z</dcterms:modified>
</cp:coreProperties>
</file>