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F1FD-4148-BAAC-31F5B5E2981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  <c:extLst>
            <c:ext xmlns:c16="http://schemas.microsoft.com/office/drawing/2014/chart" uri="{C3380CC4-5D6E-409C-BE32-E72D297353CC}">
              <c16:uniqueId val="{00000001-F1FD-4148-BAAC-31F5B5E2981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smooth val="0"/>
          <c:extLst>
            <c:ext xmlns:c16="http://schemas.microsoft.com/office/drawing/2014/chart" uri="{C3380CC4-5D6E-409C-BE32-E72D297353CC}">
              <c16:uniqueId val="{00000002-F1FD-4148-BAAC-31F5B5E2981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smooth val="0"/>
          <c:extLst>
            <c:ext xmlns:c16="http://schemas.microsoft.com/office/drawing/2014/chart" uri="{C3380CC4-5D6E-409C-BE32-E72D297353CC}">
              <c16:uniqueId val="{00000003-F1FD-4148-BAAC-31F5B5E29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090736"/>
        <c:axId val="289476336"/>
      </c:lineChart>
      <c:catAx>
        <c:axId val="18209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76336"/>
        <c:crosses val="autoZero"/>
        <c:auto val="1"/>
        <c:lblAlgn val="ctr"/>
        <c:lblOffset val="100"/>
        <c:noMultiLvlLbl val="0"/>
      </c:catAx>
      <c:valAx>
        <c:axId val="28947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09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7958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01/05/2017 - 04/06/2017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8046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2017-06-02T11:18:23Z</dcterms:created>
  <dcterms:modified xsi:type="dcterms:W3CDTF">2017-06-02T11:18:27Z</dcterms:modified>
</cp:coreProperties>
</file>