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992753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45528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660101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7458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85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@Majed400R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824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@Tooona_2009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70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@nader10000000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11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@ahmedpepo06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26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@faizah668866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21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@fd81111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(23), @NadecFoods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533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@AlaaAhmedElsai1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10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@01234NORA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12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@sama9919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93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@essajaony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0110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74077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243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35118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9720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3095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513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@basma6678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(6), @NadecFoods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21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@ummuaadh79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(13), @NadecFoods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3677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@3u_00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96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@ieuanholland3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@Tropicana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52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@noorr43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62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@ameee405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63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@AdamSami73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9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@sam__21_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2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@loli22_m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10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@14riii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91413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764915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942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781433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24892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2705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05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@5PQxrM4G2ah5jJt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88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@nehalFaisal_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93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@halimah5557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(5), @NadecFoods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636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@shajoon93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@almarai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12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@programiss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@Tropicana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754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24/05/2017 - 31/05/2017</a:t>
            </a:r>
          </a:p>
        </p:txBody>
      </p:sp>
    </p:spTree>
    <p:extLst>
      <p:ext uri="{BB962C8B-B14F-4D97-AF65-F5344CB8AC3E}">
        <p14:creationId xmlns:p14="http://schemas.microsoft.com/office/powerpoint/2010/main" val="34390043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2017-06-01T10:49:30Z</dcterms:created>
  <dcterms:modified xsi:type="dcterms:W3CDTF">2017-06-01T10:49:58Z</dcterms:modified>
</cp:coreProperties>
</file>