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2556202"/>
              </p:ext>
            </p:extLst>
          </p:nvPr>
        </p:nvGraphicFramePr>
        <p:xfrm>
          <a:off x="457200" y="1731963"/>
          <a:ext cx="8229600" cy="418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1953785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7541675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597886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074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@ffaisalalsayed1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(68), @RefreshMFM (6), @MarinaFM (2), @Fm888kw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261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@MBQ_Kuwait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(57), @MarinaFM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7478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@talalalyagout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(52)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223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@ro0o7asoom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(51)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200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@BashaR_aljazzaf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(41), @MarinaFM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527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@AliNajim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(2), @RefreshMFM (12), @MarinaFM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365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@7mo0odi86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(13), @Fm888kw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143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@AlNasser_FHD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(28), @MarinaFM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625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@bomubark84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(23), @DewaniyaMFM (6), @RefreshMFM (1), @MarinaFM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5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@daily_delivery2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(1), @RefreshMFM (4), @noonmfm (1), @MarinaFM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28437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24/05/2017 - 30/05/2017</a:t>
            </a:r>
          </a:p>
        </p:txBody>
      </p:sp>
    </p:spTree>
    <p:extLst>
      <p:ext uri="{BB962C8B-B14F-4D97-AF65-F5344CB8AC3E}">
        <p14:creationId xmlns:p14="http://schemas.microsoft.com/office/powerpoint/2010/main" val="2465036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57960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3874111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0070314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396741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854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@Alashwaq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@RefreshMFM (18), @MarinaFM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939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@alharbe2910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@RefreshMFM (7), @MarinaFM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2978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@zahraasabah664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(2), @RefreshMFM (14), @MarinaFM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1283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@aldalal92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7791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@reham8am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(17),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158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@ali_a_abdulaziz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(6), @MarinaFM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167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@AbdullaAlBkoor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(8), @MarinaFM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412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@Ghadeer_khashti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9926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@AmaniAlahmed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@DewaniyaMFM (1), @RefreshMFM (1), @noonmfm (1), @MarinaFM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6768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@HTjsFKC08cYWHYf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(6), @RefreshMFM (5), @MarinaFM (3), @Fm888kw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53394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24/05/2017 - 30/05/2017</a:t>
            </a:r>
          </a:p>
        </p:txBody>
      </p:sp>
    </p:spTree>
    <p:extLst>
      <p:ext uri="{BB962C8B-B14F-4D97-AF65-F5344CB8AC3E}">
        <p14:creationId xmlns:p14="http://schemas.microsoft.com/office/powerpoint/2010/main" val="2832337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35094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828422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531288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008950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449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@hussainalshaya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3856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@umsobah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8158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@princesses_yoyo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(8), @RefreshMFM (2), @MarinaFM (2), @Fm888kw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5813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@a7med0lovers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(5), @MarinaFM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3646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@FalahUiraqi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(7), @MarinaFM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273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24/05/2017 - 30/05/2017</a:t>
            </a:r>
          </a:p>
        </p:txBody>
      </p:sp>
    </p:spTree>
    <p:extLst>
      <p:ext uri="{BB962C8B-B14F-4D97-AF65-F5344CB8AC3E}">
        <p14:creationId xmlns:p14="http://schemas.microsoft.com/office/powerpoint/2010/main" val="19196805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438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2017-05-31T08:38:22Z</dcterms:created>
  <dcterms:modified xsi:type="dcterms:W3CDTF">2017-05-31T08:38:50Z</dcterms:modified>
</cp:coreProperties>
</file>