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5/31/2017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5/31/2017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5/31/2017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5/31/2017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5/31/2017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5/31/2017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5/31/2017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5/31/2017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5/31/2017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5/31/2017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- 1 of 3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21295606"/>
              </p:ext>
            </p:extLst>
          </p:nvPr>
        </p:nvGraphicFramePr>
        <p:xfrm>
          <a:off x="457200" y="1731963"/>
          <a:ext cx="8229600" cy="4191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525611292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898958100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49871489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816312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@bin_dinarq8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(618), @AlraiMediaGroup (616)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1234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892458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@q8firstnews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(618), @AlraiMediaGroup (615)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513869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@jarrah1100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(429), @AlAnba_News_KW (36)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014832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@7H6eim9KeLsbL0C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(25), @AlraiMediaGroup (20), @alqabas (54), @AlAnba_News_KW (18)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850574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@khatrasheman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(10), @AlraiMediaGroup (43), @alqabas (33), @AlAnba_News_KW (24)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41845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@alhelaaly_88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(50), @AlraiMediaGroup (50)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473596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@K_A_S_86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(32), @AlraiMediaGroup (39)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00895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@FatmaArab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(8), @AlraiMediaGroup (28), @alqabas (15), @AlAnba_News_KW (20)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496215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@NUBnPelXLoPpfvM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(13), @AlAnba_News_KW (52)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27187527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24/05/2017 - 30/05/2017</a:t>
            </a:r>
          </a:p>
        </p:txBody>
      </p:sp>
    </p:spTree>
    <p:extLst>
      <p:ext uri="{BB962C8B-B14F-4D97-AF65-F5344CB8AC3E}">
        <p14:creationId xmlns:p14="http://schemas.microsoft.com/office/powerpoint/2010/main" val="425529283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- 2 of 3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7250309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3019191579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989499475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48834742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52903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@emanony7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@AlraiMediaGroup (51)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016213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@HyonTota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@AlraiMediaGroup (30), @AlAnba_News_KW (20)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498686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@om_bader8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(44)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632333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@fans_haya_fuad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@AlraiMediaGroup (44)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670447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@Nmals_7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(1), @AlraiMediaGroup (22), @alqabas (2), @AlAnba_News_KW (16)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414223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@farisalahmad2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(40), @alqabas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911599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@wahidaalihaider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(1), @AlraiMediaGroup (25), @alqabas (5), @AlAnba_News_KW (9)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547695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@Raniahf3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@AlraiMediaGroup (39)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295202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@ganeeeemmm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@alqabas (38)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359714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@Kuwait_Re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(5), @AlraiMediaGroup (7), @alqabas (25), @AlAnba_News_KW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92071318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24/05/2017 - 30/05/2017</a:t>
            </a:r>
          </a:p>
        </p:txBody>
      </p:sp>
    </p:spTree>
    <p:extLst>
      <p:ext uri="{BB962C8B-B14F-4D97-AF65-F5344CB8AC3E}">
        <p14:creationId xmlns:p14="http://schemas.microsoft.com/office/powerpoint/2010/main" val="115413950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- 3 of 3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4564112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3481914313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307726596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97017753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48972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@GQKWI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(8), @AlraiMediaGroup (13), @alqabas (11), @AlAnba_News_KW (5)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532640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@DjgZec9ixpEQMJO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(6), @AlraiMediaGroup (12), @alqabas (11)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022594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@saifsaad80901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(5), @AlraiMediaGroup (5), @aljarida (6), @alqabas (6), @AlAnba_News_KW (6)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65965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@reem_alharbii_1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@AlraiMediaGroup (25)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494761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@Om5ald9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@alqabas (15), @AlAnba_News_KW (10)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080815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@ail2233445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@AlraiMediaGroup (9), @alqabas (16)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39593949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24/05/2017 - 30/05/2017</a:t>
            </a:r>
          </a:p>
        </p:txBody>
      </p:sp>
    </p:spTree>
    <p:extLst>
      <p:ext uri="{BB962C8B-B14F-4D97-AF65-F5344CB8AC3E}">
        <p14:creationId xmlns:p14="http://schemas.microsoft.com/office/powerpoint/2010/main" val="188176076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499</Words>
  <Application>Microsoft Office PowerPoint</Application>
  <PresentationFormat>On-screen Show (4:3)</PresentationFormat>
  <Paragraphs>90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quintly_template</vt:lpstr>
      <vt:lpstr>Twitter Key Influencers - 1 of 3</vt:lpstr>
      <vt:lpstr>Twitter Key Influencers - 2 of 3</vt:lpstr>
      <vt:lpstr>Twitter Key Influencers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Key Influencers - 1 of 3</dc:title>
  <dc:creator>Administrator</dc:creator>
  <cp:lastModifiedBy>Administrator</cp:lastModifiedBy>
  <cp:revision>1</cp:revision>
  <dcterms:created xsi:type="dcterms:W3CDTF">2017-05-31T07:40:02Z</dcterms:created>
  <dcterms:modified xsi:type="dcterms:W3CDTF">2017-05-31T07:40:31Z</dcterms:modified>
</cp:coreProperties>
</file>