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96675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009752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724765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8845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76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(30),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87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@KuwSankest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16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@roroo4042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97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@abulayan35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001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@Sffhhu1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13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@m7md_3bdallah0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08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@AbdullAlGhanim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921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@hamadalqattan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@SoosooAlhrbi2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727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4514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23/05/2017 - 29/05/2017</a:t>
            </a:r>
          </a:p>
        </p:txBody>
      </p:sp>
    </p:spTree>
    <p:extLst>
      <p:ext uri="{BB962C8B-B14F-4D97-AF65-F5344CB8AC3E}">
        <p14:creationId xmlns:p14="http://schemas.microsoft.com/office/powerpoint/2010/main" val="285706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1038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072252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71758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1754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45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@saalliiiii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(2), 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17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@kafyology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48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@ra7el27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44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@balsayegh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17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@M2W0P7LBMqgalfU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178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@t5ayeeel305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9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@soso2017217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56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@rashed3li777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88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@Qa6ri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758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@Che_smaar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5885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23/05/2017 - 29/05/2017</a:t>
            </a:r>
          </a:p>
        </p:txBody>
      </p:sp>
    </p:spTree>
    <p:extLst>
      <p:ext uri="{BB962C8B-B14F-4D97-AF65-F5344CB8AC3E}">
        <p14:creationId xmlns:p14="http://schemas.microsoft.com/office/powerpoint/2010/main" val="3769750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000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029164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44093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5326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86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@budzalrahma1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(3),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80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8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@THMEROF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44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@8jQ1ZKsaUWi9qs2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55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@3een2017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8614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23/05/2017 - 29/05/2017</a:t>
            </a:r>
          </a:p>
        </p:txBody>
      </p:sp>
    </p:spTree>
    <p:extLst>
      <p:ext uri="{BB962C8B-B14F-4D97-AF65-F5344CB8AC3E}">
        <p14:creationId xmlns:p14="http://schemas.microsoft.com/office/powerpoint/2010/main" val="2488017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2017-05-30T09:22:23Z</dcterms:created>
  <dcterms:modified xsi:type="dcterms:W3CDTF">2017-05-30T09:22:51Z</dcterms:modified>
</cp:coreProperties>
</file>