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Sheet1!$A$2:$A$8</c:f>
            </c:multiLvlStrRef>
          </c:cat>
          <c:val>
            <c:numRef>
              <c:f>Sheet1!$B$2:$B$8</c:f>
            </c:numRef>
          </c:val>
          <c:smooth val="0"/>
          <c:extLst>
            <c:ext xmlns:c16="http://schemas.microsoft.com/office/drawing/2014/chart" uri="{C3380CC4-5D6E-409C-BE32-E72D297353CC}">
              <c16:uniqueId val="{00000000-495F-44F3-BE2E-58B30D0FD904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Sheet1!$A$2:$A$8</c:f>
            </c:multiLvlStrRef>
          </c:cat>
          <c:val>
            <c:numRef>
              <c:f>Sheet1!$C$2:$C$8</c:f>
            </c:numRef>
          </c:val>
          <c:smooth val="0"/>
          <c:extLst>
            <c:ext xmlns:c16="http://schemas.microsoft.com/office/drawing/2014/chart" uri="{C3380CC4-5D6E-409C-BE32-E72D297353CC}">
              <c16:uniqueId val="{00000001-495F-44F3-BE2E-58B30D0FD904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Sheet1!$A$2:$A$8</c:f>
            </c:multiLvlStrRef>
          </c:cat>
          <c:val>
            <c:numRef>
              <c:f>Sheet1!$D$2:$D$8</c:f>
            </c:numRef>
          </c:val>
          <c:smooth val="0"/>
          <c:extLst>
            <c:ext xmlns:c16="http://schemas.microsoft.com/office/drawing/2014/chart" uri="{C3380CC4-5D6E-409C-BE32-E72D297353CC}">
              <c16:uniqueId val="{00000002-495F-44F3-BE2E-58B30D0FD904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Sheet1!$A$2:$A$8</c:f>
            </c:multiLvlStrRef>
          </c:cat>
          <c:val>
            <c:numRef>
              <c:f>Sheet1!$E$2:$E$8</c:f>
            </c:numRef>
          </c:val>
          <c:smooth val="0"/>
          <c:extLst>
            <c:ext xmlns:c16="http://schemas.microsoft.com/office/drawing/2014/chart" uri="{C3380CC4-5D6E-409C-BE32-E72D297353CC}">
              <c16:uniqueId val="{00000003-495F-44F3-BE2E-58B30D0FD904}"/>
            </c:ext>
          </c:extLst>
        </c:ser>
        <c:ser>
          <c:idx val="4"/>
          <c:order val="4"/>
          <c:tx>
            <c:strRef>
              <c:f>Sheet1!$F$1</c:f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Sheet1!$A$2:$A$8</c:f>
            </c:multiLvlStrRef>
          </c:cat>
          <c:val>
            <c:numRef>
              <c:f>Sheet1!$F$2:$F$8</c:f>
            </c:numRef>
          </c:val>
          <c:smooth val="0"/>
          <c:extLst>
            <c:ext xmlns:c16="http://schemas.microsoft.com/office/drawing/2014/chart" uri="{C3380CC4-5D6E-409C-BE32-E72D297353CC}">
              <c16:uniqueId val="{00000004-495F-44F3-BE2E-58B30D0FD904}"/>
            </c:ext>
          </c:extLst>
        </c:ser>
        <c:ser>
          <c:idx val="5"/>
          <c:order val="5"/>
          <c:tx>
            <c:strRef>
              <c:f>Sheet1!$G$1</c:f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Sheet1!$A$2:$A$8</c:f>
            </c:multiLvlStrRef>
          </c:cat>
          <c:val>
            <c:numRef>
              <c:f>Sheet1!$G$2:$G$8</c:f>
            </c:numRef>
          </c:val>
          <c:smooth val="0"/>
          <c:extLst>
            <c:ext xmlns:c16="http://schemas.microsoft.com/office/drawing/2014/chart" uri="{C3380CC4-5D6E-409C-BE32-E72D297353CC}">
              <c16:uniqueId val="{00000005-495F-44F3-BE2E-58B30D0FD904}"/>
            </c:ext>
          </c:extLst>
        </c:ser>
        <c:ser>
          <c:idx val="6"/>
          <c:order val="6"/>
          <c:tx>
            <c:strRef>
              <c:f>Sheet1!$H$1</c:f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Sheet1!$A$2:$A$8</c:f>
            </c:multiLvlStrRef>
          </c:cat>
          <c:val>
            <c:numRef>
              <c:f>Sheet1!$H$2:$H$8</c:f>
            </c:numRef>
          </c:val>
          <c:smooth val="0"/>
          <c:extLst>
            <c:ext xmlns:c16="http://schemas.microsoft.com/office/drawing/2014/chart" uri="{C3380CC4-5D6E-409C-BE32-E72D297353CC}">
              <c16:uniqueId val="{00000006-495F-44F3-BE2E-58B30D0FD904}"/>
            </c:ext>
          </c:extLst>
        </c:ser>
        <c:ser>
          <c:idx val="7"/>
          <c:order val="7"/>
          <c:tx>
            <c:strRef>
              <c:f>Sheet1!$I$1</c:f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Sheet1!$A$2:$A$8</c:f>
            </c:multiLvlStrRef>
          </c:cat>
          <c:val>
            <c:numRef>
              <c:f>Sheet1!$I$2:$I$8</c:f>
            </c:numRef>
          </c:val>
          <c:smooth val="0"/>
          <c:extLst>
            <c:ext xmlns:c16="http://schemas.microsoft.com/office/drawing/2014/chart" uri="{C3380CC4-5D6E-409C-BE32-E72D297353CC}">
              <c16:uniqueId val="{00000007-495F-44F3-BE2E-58B30D0FD904}"/>
            </c:ext>
          </c:extLst>
        </c:ser>
        <c:ser>
          <c:idx val="8"/>
          <c:order val="8"/>
          <c:tx>
            <c:strRef>
              <c:f>Sheet1!$J$1</c:f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Sheet1!$A$2:$A$8</c:f>
            </c:multiLvlStrRef>
          </c:cat>
          <c:val>
            <c:numRef>
              <c:f>Sheet1!$J$2:$J$8</c:f>
            </c:numRef>
          </c:val>
          <c:smooth val="0"/>
          <c:extLst>
            <c:ext xmlns:c16="http://schemas.microsoft.com/office/drawing/2014/chart" uri="{C3380CC4-5D6E-409C-BE32-E72D297353CC}">
              <c16:uniqueId val="{00000008-495F-44F3-BE2E-58B30D0FD90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9322624"/>
        <c:axId val="179188792"/>
      </c:lineChart>
      <c:catAx>
        <c:axId val="2393226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9188792"/>
        <c:crosses val="autoZero"/>
        <c:auto val="1"/>
        <c:lblAlgn val="ctr"/>
        <c:lblOffset val="100"/>
        <c:noMultiLvlLbl val="0"/>
      </c:catAx>
      <c:valAx>
        <c:axId val="1791887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93226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5/30/2017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5/30/2017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5/30/2017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 Rate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4661725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23/05/2017 - 29/05/2017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135383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Twitter Followers Change Rate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Followers Change Rate</dc:title>
  <dc:creator>Administrator</dc:creator>
  <cp:lastModifiedBy>Administrator</cp:lastModifiedBy>
  <cp:revision>1</cp:revision>
  <dcterms:created xsi:type="dcterms:W3CDTF">2017-05-30T08:14:19Z</dcterms:created>
  <dcterms:modified xsi:type="dcterms:W3CDTF">2017-05-30T08:14:22Z</dcterms:modified>
</cp:coreProperties>
</file>