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28026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8601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32531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81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58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(68),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6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(49),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8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@Nawafozel101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(47),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17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@goodplesskuwait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36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@KuwSankest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5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9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@hajri_076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(8), @Bankboubyan (5), 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2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2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@BOBz9898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8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@bu_gr3a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(15), @Bankboubyan (3),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583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</p:spTree>
    <p:extLst>
      <p:ext uri="{BB962C8B-B14F-4D97-AF65-F5344CB8AC3E}">
        <p14:creationId xmlns:p14="http://schemas.microsoft.com/office/powerpoint/2010/main" val="1641176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23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458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1799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9901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5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@18dMmb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12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@somanah64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(10), @Gulf_Bank (2),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2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(3), @Gulf_Bank (3), @ALTijariCBK (2),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0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@We10943785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(7), @Bankboubyan (2),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35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@WaleedA01504856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39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@rashid8f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5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@nta444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9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@Ab2_thamer2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7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@Al3dwanixx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692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</p:spTree>
    <p:extLst>
      <p:ext uri="{BB962C8B-B14F-4D97-AF65-F5344CB8AC3E}">
        <p14:creationId xmlns:p14="http://schemas.microsoft.com/office/powerpoint/2010/main" val="21192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717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48644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2829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7341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5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@j_google_j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00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@Bo_Rashed86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6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45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@basbosa1972saad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22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@EnkyDoq8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348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</p:spTree>
    <p:extLst>
      <p:ext uri="{BB962C8B-B14F-4D97-AF65-F5344CB8AC3E}">
        <p14:creationId xmlns:p14="http://schemas.microsoft.com/office/powerpoint/2010/main" val="2084343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2017-05-30T07:57:13Z</dcterms:created>
  <dcterms:modified xsi:type="dcterms:W3CDTF">2017-05-30T07:57:41Z</dcterms:modified>
</cp:coreProperties>
</file>