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1039683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1951260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0104837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750973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5784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@8086Hibiki3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@Mitsubishi_KWT_ (45)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249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@bo_fouz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3006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@bader100_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365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@5Dec__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6841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@6alalal5mees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4602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@Q8_For9ah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@alghanimhondakw (1),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9521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@molamola495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@Mitsubishi_KWT_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092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@MitsubishiTea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@Mitsubishi_KWT_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4195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@ALAMMAR_22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3713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@abomubarak74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535019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22/05/2017 - 28/05/2017</a:t>
            </a:r>
          </a:p>
        </p:txBody>
      </p:sp>
    </p:spTree>
    <p:extLst>
      <p:ext uri="{BB962C8B-B14F-4D97-AF65-F5344CB8AC3E}">
        <p14:creationId xmlns:p14="http://schemas.microsoft.com/office/powerpoint/2010/main" val="8491831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42262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5716861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0400836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9306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077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@Mr_alkandari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1059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@vet_kuwait2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0864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@mohdq1234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555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@algerashi59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5894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@adbisan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322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@hmsuwi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@alghanimhondakw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7214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@ali_fyd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7360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@Khaled9007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3895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@samimayfair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9308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@mishari74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95771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22/05/2017 - 28/05/2017</a:t>
            </a:r>
          </a:p>
        </p:txBody>
      </p:sp>
    </p:spTree>
    <p:extLst>
      <p:ext uri="{BB962C8B-B14F-4D97-AF65-F5344CB8AC3E}">
        <p14:creationId xmlns:p14="http://schemas.microsoft.com/office/powerpoint/2010/main" val="1346645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47096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7181790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5704884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344376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2423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@Bin3aim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4866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@fahid11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669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@OUD78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6707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@ff2039831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8873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@1lvvl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010338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22/05/2017 - 28/05/2017</a:t>
            </a:r>
          </a:p>
        </p:txBody>
      </p:sp>
    </p:spTree>
    <p:extLst>
      <p:ext uri="{BB962C8B-B14F-4D97-AF65-F5344CB8AC3E}">
        <p14:creationId xmlns:p14="http://schemas.microsoft.com/office/powerpoint/2010/main" val="9751493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280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2017-05-29T08:32:30Z</dcterms:created>
  <dcterms:modified xsi:type="dcterms:W3CDTF">2017-05-29T08:32:58Z</dcterms:modified>
</cp:coreProperties>
</file>