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8128231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9366472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0815291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31917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9395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@bomubark84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(65), @DewaniyaMFM (15), @MarinaFM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217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@ffaisalalsayed1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(70), @RefreshMFM (4), @MarinaFM (1), @Fm888kw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117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@althferey72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(43)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501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@oppdoj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(33), @MarinaFM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1699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@BashaR_aljazzaf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(41),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5239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@1Mahosh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(37), @MarinaFM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8431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@7sheesh__0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(38),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4369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@itsmanosh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(33), @MarinaFM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613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@Fjcx6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4047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@1Xxzr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09539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17/05/2017 - 23/05/2017</a:t>
            </a:r>
          </a:p>
        </p:txBody>
      </p:sp>
    </p:spTree>
    <p:extLst>
      <p:ext uri="{BB962C8B-B14F-4D97-AF65-F5344CB8AC3E}">
        <p14:creationId xmlns:p14="http://schemas.microsoft.com/office/powerpoint/2010/main" val="4185578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36099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3605436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8481203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364604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2312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@xheromalikx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20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@samara_n8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(19), @MarinaFM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4942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@fooofa_nad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560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@talalalyagout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2068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@Rawan0jimjim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156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@losha114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504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@kuwait_fanz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521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@OmarVlogable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(1), @MarinaFM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6139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@aldalal92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78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@NeshoChan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81614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17/05/2017 - 23/05/2017</a:t>
            </a:r>
          </a:p>
        </p:txBody>
      </p:sp>
    </p:spTree>
    <p:extLst>
      <p:ext uri="{BB962C8B-B14F-4D97-AF65-F5344CB8AC3E}">
        <p14:creationId xmlns:p14="http://schemas.microsoft.com/office/powerpoint/2010/main" val="26070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25693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1012938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5567625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129422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2158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@TAliahmadalg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(17),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2468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@wrrd_12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826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@AlrasheedFawaz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(5), @RefreshMFM (5), @noonmfm (6),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5347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@daily_delivery2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@DewaniyaMFM (2), @MarinaFM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434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@nf_nafias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583801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17/05/2017 - 23/05/2017</a:t>
            </a:r>
          </a:p>
        </p:txBody>
      </p:sp>
    </p:spTree>
    <p:extLst>
      <p:ext uri="{BB962C8B-B14F-4D97-AF65-F5344CB8AC3E}">
        <p14:creationId xmlns:p14="http://schemas.microsoft.com/office/powerpoint/2010/main" val="34776196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348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2017-05-24T08:51:39Z</dcterms:created>
  <dcterms:modified xsi:type="dcterms:W3CDTF">2017-05-24T08:52:07Z</dcterms:modified>
</cp:coreProperties>
</file>